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2"/>
  </p:notesMasterIdLst>
  <p:handoutMasterIdLst>
    <p:handoutMasterId r:id="rId23"/>
  </p:handoutMasterIdLst>
  <p:sldIdLst>
    <p:sldId id="375" r:id="rId2"/>
    <p:sldId id="654" r:id="rId3"/>
    <p:sldId id="671" r:id="rId4"/>
    <p:sldId id="680" r:id="rId5"/>
    <p:sldId id="672" r:id="rId6"/>
    <p:sldId id="673" r:id="rId7"/>
    <p:sldId id="674" r:id="rId8"/>
    <p:sldId id="675" r:id="rId9"/>
    <p:sldId id="650" r:id="rId10"/>
    <p:sldId id="594" r:id="rId11"/>
    <p:sldId id="682" r:id="rId12"/>
    <p:sldId id="657" r:id="rId13"/>
    <p:sldId id="679" r:id="rId14"/>
    <p:sldId id="677" r:id="rId15"/>
    <p:sldId id="665" r:id="rId16"/>
    <p:sldId id="667" r:id="rId17"/>
    <p:sldId id="681" r:id="rId18"/>
    <p:sldId id="336" r:id="rId19"/>
    <p:sldId id="575" r:id="rId20"/>
    <p:sldId id="452" r:id="rId21"/>
  </p:sldIdLst>
  <p:sldSz cx="12192000" cy="6858000"/>
  <p:notesSz cx="6811963" cy="9942513"/>
  <p:defaultTextStyle>
    <a:defPPr>
      <a:defRPr lang="fr-FR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1661" userDrawn="1">
          <p15:clr>
            <a:srgbClr val="A4A3A4"/>
          </p15:clr>
        </p15:guide>
        <p15:guide id="3" pos="3766" userDrawn="1">
          <p15:clr>
            <a:srgbClr val="A4A3A4"/>
          </p15:clr>
        </p15:guide>
        <p15:guide id="4" pos="1967" userDrawn="1">
          <p15:clr>
            <a:srgbClr val="A4A3A4"/>
          </p15:clr>
        </p15:guide>
        <p15:guide id="5" pos="166" userDrawn="1">
          <p15:clr>
            <a:srgbClr val="A4A3A4"/>
          </p15:clr>
        </p15:guide>
        <p15:guide id="6" pos="55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ancso" initials="b" lastIdx="3" clrIdx="0"/>
  <p:cmAuthor id="1" name="Guilbot Patricia" initials="GP" lastIdx="1" clrIdx="1">
    <p:extLst>
      <p:ext uri="{19B8F6BF-5375-455C-9EA6-DF929625EA0E}">
        <p15:presenceInfo xmlns:p15="http://schemas.microsoft.com/office/powerpoint/2012/main" userId="Guilbot Patri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9B8"/>
    <a:srgbClr val="FFFFFF"/>
    <a:srgbClr val="E78BBB"/>
    <a:srgbClr val="97BF0D"/>
    <a:srgbClr val="FF9900"/>
    <a:srgbClr val="000000"/>
    <a:srgbClr val="F29400"/>
    <a:srgbClr val="D2C9A2"/>
    <a:srgbClr val="C2B6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3979" autoAdjust="0"/>
  </p:normalViewPr>
  <p:slideViewPr>
    <p:cSldViewPr>
      <p:cViewPr varScale="1">
        <p:scale>
          <a:sx n="77" d="100"/>
          <a:sy n="77" d="100"/>
        </p:scale>
        <p:origin x="816" y="58"/>
      </p:cViewPr>
      <p:guideLst>
        <p:guide orient="horz" pos="799"/>
        <p:guide orient="horz" pos="1661"/>
        <p:guide pos="3766"/>
        <p:guide pos="1967"/>
        <p:guide pos="166"/>
        <p:guide pos="55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6" d="100"/>
          <a:sy n="106" d="100"/>
        </p:scale>
        <p:origin x="3420" y="-168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95DC7-301A-466E-8386-76817BEED98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5CCCA612-40CB-478C-BE79-73374EB025D4}">
      <dgm:prSet phldrT="[Texte]" custT="1"/>
      <dgm:spPr/>
      <dgm:t>
        <a:bodyPr/>
        <a:lstStyle/>
        <a:p>
          <a:r>
            <a:rPr lang="fr-CH" sz="2000" b="1" dirty="0"/>
            <a:t>Entreprise </a:t>
          </a:r>
        </a:p>
        <a:p>
          <a:r>
            <a:rPr lang="fr-CH" sz="2000" b="1" dirty="0"/>
            <a:t>Humaniste</a:t>
          </a:r>
          <a:endParaRPr lang="fr-CH" sz="2100" b="1" dirty="0"/>
        </a:p>
      </dgm:t>
    </dgm:pt>
    <dgm:pt modelId="{537A12FA-B1F4-4BD2-B3D1-B0E4D04EC1D9}" type="parTrans" cxnId="{CD9866E5-0DA8-4FC3-A1CA-A4357BD0BD60}">
      <dgm:prSet/>
      <dgm:spPr/>
      <dgm:t>
        <a:bodyPr/>
        <a:lstStyle/>
        <a:p>
          <a:endParaRPr lang="fr-CH"/>
        </a:p>
      </dgm:t>
    </dgm:pt>
    <dgm:pt modelId="{FB968EBA-D960-44D4-A0E1-AAC21649E42A}" type="sibTrans" cxnId="{CD9866E5-0DA8-4FC3-A1CA-A4357BD0BD60}">
      <dgm:prSet/>
      <dgm:spPr/>
      <dgm:t>
        <a:bodyPr/>
        <a:lstStyle/>
        <a:p>
          <a:endParaRPr lang="fr-CH"/>
        </a:p>
      </dgm:t>
    </dgm:pt>
    <dgm:pt modelId="{6F40A8C8-4357-4F60-9AC6-DDFAEEB6E70F}">
      <dgm:prSet phldrT="[Texte]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fr-CH" b="1" dirty="0"/>
            <a:t>Empathique</a:t>
          </a:r>
        </a:p>
      </dgm:t>
    </dgm:pt>
    <dgm:pt modelId="{A740B783-BB06-4768-930E-649494F5026C}" type="parTrans" cxnId="{9D2B2A33-49A3-4071-A3BF-2AE700AF0E34}">
      <dgm:prSet/>
      <dgm:spPr/>
      <dgm:t>
        <a:bodyPr/>
        <a:lstStyle/>
        <a:p>
          <a:endParaRPr lang="fr-CH"/>
        </a:p>
      </dgm:t>
    </dgm:pt>
    <dgm:pt modelId="{6BBC8A9E-1006-440C-812F-756FC599E072}" type="sibTrans" cxnId="{9D2B2A33-49A3-4071-A3BF-2AE700AF0E34}">
      <dgm:prSet/>
      <dgm:spPr/>
      <dgm:t>
        <a:bodyPr/>
        <a:lstStyle/>
        <a:p>
          <a:endParaRPr lang="fr-CH"/>
        </a:p>
      </dgm:t>
    </dgm:pt>
    <dgm:pt modelId="{BE69CCCF-972F-462F-A0F9-8FD8D1BD8F78}">
      <dgm:prSet phldrT="[Texte]"/>
      <dgm:spPr>
        <a:solidFill>
          <a:schemeClr val="accent2"/>
        </a:solidFill>
      </dgm:spPr>
      <dgm:t>
        <a:bodyPr/>
        <a:lstStyle/>
        <a:p>
          <a:r>
            <a:rPr lang="fr-CH" b="1" dirty="0"/>
            <a:t>Inclusive</a:t>
          </a:r>
        </a:p>
      </dgm:t>
    </dgm:pt>
    <dgm:pt modelId="{C51EDABB-F4A9-4160-8AC7-3176A6DB36E6}" type="parTrans" cxnId="{2B54A096-72E4-4E57-A4B3-357CC34BE32E}">
      <dgm:prSet/>
      <dgm:spPr/>
      <dgm:t>
        <a:bodyPr/>
        <a:lstStyle/>
        <a:p>
          <a:endParaRPr lang="fr-CH"/>
        </a:p>
      </dgm:t>
    </dgm:pt>
    <dgm:pt modelId="{B55E7937-9286-434C-87F3-31960AC5220F}" type="sibTrans" cxnId="{2B54A096-72E4-4E57-A4B3-357CC34BE32E}">
      <dgm:prSet/>
      <dgm:spPr/>
      <dgm:t>
        <a:bodyPr/>
        <a:lstStyle/>
        <a:p>
          <a:endParaRPr lang="fr-CH"/>
        </a:p>
      </dgm:t>
    </dgm:pt>
    <dgm:pt modelId="{15498488-58C0-4628-B498-4684DEEAFE40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CH" b="1" dirty="0"/>
            <a:t>Ethique</a:t>
          </a:r>
        </a:p>
      </dgm:t>
    </dgm:pt>
    <dgm:pt modelId="{DE925B90-6747-43A8-936B-84F135202DFD}" type="parTrans" cxnId="{ABC56304-139B-4A0B-B987-72EC4B3F8FD4}">
      <dgm:prSet/>
      <dgm:spPr/>
      <dgm:t>
        <a:bodyPr/>
        <a:lstStyle/>
        <a:p>
          <a:endParaRPr lang="fr-CH"/>
        </a:p>
      </dgm:t>
    </dgm:pt>
    <dgm:pt modelId="{9B1FEED5-6AC2-4FE5-86F1-6B49D233CE28}" type="sibTrans" cxnId="{ABC56304-139B-4A0B-B987-72EC4B3F8FD4}">
      <dgm:prSet/>
      <dgm:spPr/>
      <dgm:t>
        <a:bodyPr/>
        <a:lstStyle/>
        <a:p>
          <a:endParaRPr lang="fr-CH"/>
        </a:p>
      </dgm:t>
    </dgm:pt>
    <dgm:pt modelId="{5CB70448-365F-46AC-98E2-0FDC3F7554A7}" type="pres">
      <dgm:prSet presAssocID="{86395DC7-301A-466E-8386-76817BEED98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6CEFB5-F579-4055-B004-D8C1F531E25B}" type="pres">
      <dgm:prSet presAssocID="{5CCCA612-40CB-478C-BE79-73374EB025D4}" presName="centerShape" presStyleLbl="node0" presStyleIdx="0" presStyleCnt="1"/>
      <dgm:spPr/>
    </dgm:pt>
    <dgm:pt modelId="{45A665E1-1534-44C9-ADD0-1FE23A566C7D}" type="pres">
      <dgm:prSet presAssocID="{6F40A8C8-4357-4F60-9AC6-DDFAEEB6E70F}" presName="node" presStyleLbl="node1" presStyleIdx="0" presStyleCnt="3">
        <dgm:presLayoutVars>
          <dgm:bulletEnabled val="1"/>
        </dgm:presLayoutVars>
      </dgm:prSet>
      <dgm:spPr/>
    </dgm:pt>
    <dgm:pt modelId="{6C58B6A6-4EEC-462A-BA0C-D52927DA8580}" type="pres">
      <dgm:prSet presAssocID="{6F40A8C8-4357-4F60-9AC6-DDFAEEB6E70F}" presName="dummy" presStyleCnt="0"/>
      <dgm:spPr/>
    </dgm:pt>
    <dgm:pt modelId="{D179D361-9429-4D6C-87B5-97BA69E8442B}" type="pres">
      <dgm:prSet presAssocID="{6BBC8A9E-1006-440C-812F-756FC599E072}" presName="sibTrans" presStyleLbl="sibTrans2D1" presStyleIdx="0" presStyleCnt="3"/>
      <dgm:spPr/>
    </dgm:pt>
    <dgm:pt modelId="{9596BF4A-7829-4D63-9E58-F301CBCCE6C1}" type="pres">
      <dgm:prSet presAssocID="{BE69CCCF-972F-462F-A0F9-8FD8D1BD8F78}" presName="node" presStyleLbl="node1" presStyleIdx="1" presStyleCnt="3">
        <dgm:presLayoutVars>
          <dgm:bulletEnabled val="1"/>
        </dgm:presLayoutVars>
      </dgm:prSet>
      <dgm:spPr/>
    </dgm:pt>
    <dgm:pt modelId="{9912CC26-8082-4FD2-BA7D-90A695616920}" type="pres">
      <dgm:prSet presAssocID="{BE69CCCF-972F-462F-A0F9-8FD8D1BD8F78}" presName="dummy" presStyleCnt="0"/>
      <dgm:spPr/>
    </dgm:pt>
    <dgm:pt modelId="{728D3078-008F-4666-8987-0947D0BDBFE0}" type="pres">
      <dgm:prSet presAssocID="{B55E7937-9286-434C-87F3-31960AC5220F}" presName="sibTrans" presStyleLbl="sibTrans2D1" presStyleIdx="1" presStyleCnt="3"/>
      <dgm:spPr/>
    </dgm:pt>
    <dgm:pt modelId="{BCF573FA-7174-4835-9299-A31E16522E30}" type="pres">
      <dgm:prSet presAssocID="{15498488-58C0-4628-B498-4684DEEAFE40}" presName="node" presStyleLbl="node1" presStyleIdx="2" presStyleCnt="3">
        <dgm:presLayoutVars>
          <dgm:bulletEnabled val="1"/>
        </dgm:presLayoutVars>
      </dgm:prSet>
      <dgm:spPr/>
    </dgm:pt>
    <dgm:pt modelId="{15CA9042-C03E-4B63-897C-A753AF175753}" type="pres">
      <dgm:prSet presAssocID="{15498488-58C0-4628-B498-4684DEEAFE40}" presName="dummy" presStyleCnt="0"/>
      <dgm:spPr/>
    </dgm:pt>
    <dgm:pt modelId="{4B6C9759-5094-40FF-8292-49A839E6C953}" type="pres">
      <dgm:prSet presAssocID="{9B1FEED5-6AC2-4FE5-86F1-6B49D233CE28}" presName="sibTrans" presStyleLbl="sibTrans2D1" presStyleIdx="2" presStyleCnt="3"/>
      <dgm:spPr/>
    </dgm:pt>
  </dgm:ptLst>
  <dgm:cxnLst>
    <dgm:cxn modelId="{5C9C1403-9083-4A57-BD96-8D92F9541230}" type="presOf" srcId="{9B1FEED5-6AC2-4FE5-86F1-6B49D233CE28}" destId="{4B6C9759-5094-40FF-8292-49A839E6C953}" srcOrd="0" destOrd="0" presId="urn:microsoft.com/office/officeart/2005/8/layout/radial6"/>
    <dgm:cxn modelId="{ABC56304-139B-4A0B-B987-72EC4B3F8FD4}" srcId="{5CCCA612-40CB-478C-BE79-73374EB025D4}" destId="{15498488-58C0-4628-B498-4684DEEAFE40}" srcOrd="2" destOrd="0" parTransId="{DE925B90-6747-43A8-936B-84F135202DFD}" sibTransId="{9B1FEED5-6AC2-4FE5-86F1-6B49D233CE28}"/>
    <dgm:cxn modelId="{9D2B2A33-49A3-4071-A3BF-2AE700AF0E34}" srcId="{5CCCA612-40CB-478C-BE79-73374EB025D4}" destId="{6F40A8C8-4357-4F60-9AC6-DDFAEEB6E70F}" srcOrd="0" destOrd="0" parTransId="{A740B783-BB06-4768-930E-649494F5026C}" sibTransId="{6BBC8A9E-1006-440C-812F-756FC599E072}"/>
    <dgm:cxn modelId="{6DFF0A7C-8546-4536-BF6F-EE84030EDF49}" type="presOf" srcId="{86395DC7-301A-466E-8386-76817BEED989}" destId="{5CB70448-365F-46AC-98E2-0FDC3F7554A7}" srcOrd="0" destOrd="0" presId="urn:microsoft.com/office/officeart/2005/8/layout/radial6"/>
    <dgm:cxn modelId="{5AFA9893-5A5F-43D8-9AF1-1341123A3A14}" type="presOf" srcId="{15498488-58C0-4628-B498-4684DEEAFE40}" destId="{BCF573FA-7174-4835-9299-A31E16522E30}" srcOrd="0" destOrd="0" presId="urn:microsoft.com/office/officeart/2005/8/layout/radial6"/>
    <dgm:cxn modelId="{2B54A096-72E4-4E57-A4B3-357CC34BE32E}" srcId="{5CCCA612-40CB-478C-BE79-73374EB025D4}" destId="{BE69CCCF-972F-462F-A0F9-8FD8D1BD8F78}" srcOrd="1" destOrd="0" parTransId="{C51EDABB-F4A9-4160-8AC7-3176A6DB36E6}" sibTransId="{B55E7937-9286-434C-87F3-31960AC5220F}"/>
    <dgm:cxn modelId="{576A679D-1088-4AB6-9739-35E68EE7E3D5}" type="presOf" srcId="{6F40A8C8-4357-4F60-9AC6-DDFAEEB6E70F}" destId="{45A665E1-1534-44C9-ADD0-1FE23A566C7D}" srcOrd="0" destOrd="0" presId="urn:microsoft.com/office/officeart/2005/8/layout/radial6"/>
    <dgm:cxn modelId="{1A9896A4-62E7-4790-8CDF-CDFFF8282BD8}" type="presOf" srcId="{6BBC8A9E-1006-440C-812F-756FC599E072}" destId="{D179D361-9429-4D6C-87B5-97BA69E8442B}" srcOrd="0" destOrd="0" presId="urn:microsoft.com/office/officeart/2005/8/layout/radial6"/>
    <dgm:cxn modelId="{8D37D8AE-8631-45C0-B996-A106734EEC3B}" type="presOf" srcId="{B55E7937-9286-434C-87F3-31960AC5220F}" destId="{728D3078-008F-4666-8987-0947D0BDBFE0}" srcOrd="0" destOrd="0" presId="urn:microsoft.com/office/officeart/2005/8/layout/radial6"/>
    <dgm:cxn modelId="{7D4990E3-14C5-4ED1-B408-88ED55A53BF5}" type="presOf" srcId="{5CCCA612-40CB-478C-BE79-73374EB025D4}" destId="{566CEFB5-F579-4055-B004-D8C1F531E25B}" srcOrd="0" destOrd="0" presId="urn:microsoft.com/office/officeart/2005/8/layout/radial6"/>
    <dgm:cxn modelId="{CD9866E5-0DA8-4FC3-A1CA-A4357BD0BD60}" srcId="{86395DC7-301A-466E-8386-76817BEED989}" destId="{5CCCA612-40CB-478C-BE79-73374EB025D4}" srcOrd="0" destOrd="0" parTransId="{537A12FA-B1F4-4BD2-B3D1-B0E4D04EC1D9}" sibTransId="{FB968EBA-D960-44D4-A0E1-AAC21649E42A}"/>
    <dgm:cxn modelId="{82D87FF4-7825-4104-BE50-BBA3346C8B25}" type="presOf" srcId="{BE69CCCF-972F-462F-A0F9-8FD8D1BD8F78}" destId="{9596BF4A-7829-4D63-9E58-F301CBCCE6C1}" srcOrd="0" destOrd="0" presId="urn:microsoft.com/office/officeart/2005/8/layout/radial6"/>
    <dgm:cxn modelId="{BE2BD63B-8E7A-4F9F-964C-1D39302A54E9}" type="presParOf" srcId="{5CB70448-365F-46AC-98E2-0FDC3F7554A7}" destId="{566CEFB5-F579-4055-B004-D8C1F531E25B}" srcOrd="0" destOrd="0" presId="urn:microsoft.com/office/officeart/2005/8/layout/radial6"/>
    <dgm:cxn modelId="{E2E4FFE0-D6CA-45FB-BF3A-E632DEA8C3E2}" type="presParOf" srcId="{5CB70448-365F-46AC-98E2-0FDC3F7554A7}" destId="{45A665E1-1534-44C9-ADD0-1FE23A566C7D}" srcOrd="1" destOrd="0" presId="urn:microsoft.com/office/officeart/2005/8/layout/radial6"/>
    <dgm:cxn modelId="{46E16EBF-7E50-4645-B90E-E6796D9E5490}" type="presParOf" srcId="{5CB70448-365F-46AC-98E2-0FDC3F7554A7}" destId="{6C58B6A6-4EEC-462A-BA0C-D52927DA8580}" srcOrd="2" destOrd="0" presId="urn:microsoft.com/office/officeart/2005/8/layout/radial6"/>
    <dgm:cxn modelId="{1605681C-87F1-48C0-B662-975DE48344DB}" type="presParOf" srcId="{5CB70448-365F-46AC-98E2-0FDC3F7554A7}" destId="{D179D361-9429-4D6C-87B5-97BA69E8442B}" srcOrd="3" destOrd="0" presId="urn:microsoft.com/office/officeart/2005/8/layout/radial6"/>
    <dgm:cxn modelId="{EA2D6992-0E7F-4CE8-9231-95803BD87BD3}" type="presParOf" srcId="{5CB70448-365F-46AC-98E2-0FDC3F7554A7}" destId="{9596BF4A-7829-4D63-9E58-F301CBCCE6C1}" srcOrd="4" destOrd="0" presId="urn:microsoft.com/office/officeart/2005/8/layout/radial6"/>
    <dgm:cxn modelId="{49248499-9029-4B0A-8918-C05552CC7BC6}" type="presParOf" srcId="{5CB70448-365F-46AC-98E2-0FDC3F7554A7}" destId="{9912CC26-8082-4FD2-BA7D-90A695616920}" srcOrd="5" destOrd="0" presId="urn:microsoft.com/office/officeart/2005/8/layout/radial6"/>
    <dgm:cxn modelId="{673042D2-88A3-441D-9489-0F76E2328E9C}" type="presParOf" srcId="{5CB70448-365F-46AC-98E2-0FDC3F7554A7}" destId="{728D3078-008F-4666-8987-0947D0BDBFE0}" srcOrd="6" destOrd="0" presId="urn:microsoft.com/office/officeart/2005/8/layout/radial6"/>
    <dgm:cxn modelId="{349E6D10-766E-4ADD-87E2-F5E227203517}" type="presParOf" srcId="{5CB70448-365F-46AC-98E2-0FDC3F7554A7}" destId="{BCF573FA-7174-4835-9299-A31E16522E30}" srcOrd="7" destOrd="0" presId="urn:microsoft.com/office/officeart/2005/8/layout/radial6"/>
    <dgm:cxn modelId="{1DE6A102-EEB0-43E9-9ADC-C411933FDB8D}" type="presParOf" srcId="{5CB70448-365F-46AC-98E2-0FDC3F7554A7}" destId="{15CA9042-C03E-4B63-897C-A753AF175753}" srcOrd="8" destOrd="0" presId="urn:microsoft.com/office/officeart/2005/8/layout/radial6"/>
    <dgm:cxn modelId="{871519CF-6114-4DF5-A43D-65C5028ACCDF}" type="presParOf" srcId="{5CB70448-365F-46AC-98E2-0FDC3F7554A7}" destId="{4B6C9759-5094-40FF-8292-49A839E6C95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C9759-5094-40FF-8292-49A839E6C953}">
      <dsp:nvSpPr>
        <dsp:cNvPr id="0" name=""/>
        <dsp:cNvSpPr/>
      </dsp:nvSpPr>
      <dsp:spPr>
        <a:xfrm>
          <a:off x="1856873" y="690353"/>
          <a:ext cx="4598725" cy="4598725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D3078-008F-4666-8987-0947D0BDBFE0}">
      <dsp:nvSpPr>
        <dsp:cNvPr id="0" name=""/>
        <dsp:cNvSpPr/>
      </dsp:nvSpPr>
      <dsp:spPr>
        <a:xfrm>
          <a:off x="1856873" y="690353"/>
          <a:ext cx="4598725" cy="4598725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9D361-9429-4D6C-87B5-97BA69E8442B}">
      <dsp:nvSpPr>
        <dsp:cNvPr id="0" name=""/>
        <dsp:cNvSpPr/>
      </dsp:nvSpPr>
      <dsp:spPr>
        <a:xfrm>
          <a:off x="1856873" y="690353"/>
          <a:ext cx="4598725" cy="4598725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CEFB5-F579-4055-B004-D8C1F531E25B}">
      <dsp:nvSpPr>
        <dsp:cNvPr id="0" name=""/>
        <dsp:cNvSpPr/>
      </dsp:nvSpPr>
      <dsp:spPr>
        <a:xfrm>
          <a:off x="3096882" y="1930363"/>
          <a:ext cx="2118706" cy="2118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dirty="0"/>
            <a:t>Entreprise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b="1" kern="1200" dirty="0"/>
            <a:t>Humaniste</a:t>
          </a:r>
          <a:endParaRPr lang="fr-CH" sz="2100" b="1" kern="1200" dirty="0"/>
        </a:p>
      </dsp:txBody>
      <dsp:txXfrm>
        <a:off x="3407159" y="2240640"/>
        <a:ext cx="1498152" cy="1498152"/>
      </dsp:txXfrm>
    </dsp:sp>
    <dsp:sp modelId="{45A665E1-1534-44C9-ADD0-1FE23A566C7D}">
      <dsp:nvSpPr>
        <dsp:cNvPr id="0" name=""/>
        <dsp:cNvSpPr/>
      </dsp:nvSpPr>
      <dsp:spPr>
        <a:xfrm>
          <a:off x="3414688" y="2197"/>
          <a:ext cx="1483094" cy="1483094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/>
            <a:t>Empathique</a:t>
          </a:r>
        </a:p>
      </dsp:txBody>
      <dsp:txXfrm>
        <a:off x="3631882" y="219391"/>
        <a:ext cx="1048706" cy="1048706"/>
      </dsp:txXfrm>
    </dsp:sp>
    <dsp:sp modelId="{9596BF4A-7829-4D63-9E58-F301CBCCE6C1}">
      <dsp:nvSpPr>
        <dsp:cNvPr id="0" name=""/>
        <dsp:cNvSpPr/>
      </dsp:nvSpPr>
      <dsp:spPr>
        <a:xfrm>
          <a:off x="5359757" y="3371154"/>
          <a:ext cx="1483094" cy="148309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/>
            <a:t>Inclusive</a:t>
          </a:r>
        </a:p>
      </dsp:txBody>
      <dsp:txXfrm>
        <a:off x="5576951" y="3588348"/>
        <a:ext cx="1048706" cy="1048706"/>
      </dsp:txXfrm>
    </dsp:sp>
    <dsp:sp modelId="{BCF573FA-7174-4835-9299-A31E16522E30}">
      <dsp:nvSpPr>
        <dsp:cNvPr id="0" name=""/>
        <dsp:cNvSpPr/>
      </dsp:nvSpPr>
      <dsp:spPr>
        <a:xfrm>
          <a:off x="1469620" y="3371154"/>
          <a:ext cx="1483094" cy="1483094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300" b="1" kern="1200" dirty="0"/>
            <a:t>Ethique</a:t>
          </a:r>
        </a:p>
      </dsp:txBody>
      <dsp:txXfrm>
        <a:off x="1686814" y="3588348"/>
        <a:ext cx="1048706" cy="104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6102452" y="9554608"/>
            <a:ext cx="707923" cy="386318"/>
          </a:xfrm>
          <a:prstGeom prst="rect">
            <a:avLst/>
          </a:prstGeom>
        </p:spPr>
        <p:txBody>
          <a:bodyPr vert="horz" lIns="91565" tIns="45782" rIns="91565" bIns="45782" rtlCol="0" anchor="b"/>
          <a:lstStyle>
            <a:lvl1pPr algn="r" defTabSz="915486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083EDA-1F7F-46A3-9A1C-08BD59CCE068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69348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062252" y="9726513"/>
            <a:ext cx="812104" cy="216001"/>
          </a:xfrm>
          <a:prstGeom prst="rect">
            <a:avLst/>
          </a:prstGeom>
        </p:spPr>
        <p:txBody>
          <a:bodyPr vert="horz" lIns="91565" tIns="45782" rIns="91565" bIns="45782" rtlCol="0" anchor="b" anchorCtr="0"/>
          <a:lstStyle>
            <a:lvl1pPr algn="r" defTabSz="915486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076A03-2914-4BDA-8E64-F513249AAE8D}" type="datetimeFigureOut">
              <a:rPr lang="fr-FR" smtClean="0"/>
              <a:pPr>
                <a:defRPr/>
              </a:pPr>
              <a:t>06/11/2019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5" tIns="45782" rIns="91565" bIns="45782" rtlCol="0" anchor="ctr"/>
          <a:lstStyle/>
          <a:p>
            <a:pPr lvl="0"/>
            <a:endParaRPr lang="fr-CH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83" y="4723253"/>
            <a:ext cx="5450206" cy="4473654"/>
          </a:xfrm>
          <a:prstGeom prst="rect">
            <a:avLst/>
          </a:prstGeom>
        </p:spPr>
        <p:txBody>
          <a:bodyPr vert="horz" lIns="91565" tIns="45782" rIns="91565" bIns="45782" numCol="1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H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93350" y="9723784"/>
            <a:ext cx="2952593" cy="217140"/>
          </a:xfrm>
          <a:prstGeom prst="rect">
            <a:avLst/>
          </a:prstGeom>
        </p:spPr>
        <p:txBody>
          <a:bodyPr vert="horz" lIns="91565" tIns="45782" rIns="91565" bIns="45782" rtlCol="0" anchor="b"/>
          <a:lstStyle>
            <a:lvl1pPr algn="l" defTabSz="915486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926347" y="9726513"/>
            <a:ext cx="707923" cy="216001"/>
          </a:xfrm>
          <a:prstGeom prst="rect">
            <a:avLst/>
          </a:prstGeom>
        </p:spPr>
        <p:txBody>
          <a:bodyPr vert="horz" lIns="91565" tIns="45782" rIns="91565" bIns="45782" rtlCol="0" anchor="b" anchorCtr="0"/>
          <a:lstStyle>
            <a:lvl1pPr algn="r" defTabSz="915486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364" y="9702659"/>
            <a:ext cx="6479999" cy="2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47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rtl="0" eaLnBrk="0" fontAlgn="base" hangingPunct="0">
      <a:spcBef>
        <a:spcPts val="600"/>
      </a:spcBef>
      <a:spcAft>
        <a:spcPts val="0"/>
      </a:spcAft>
      <a:buClr>
        <a:schemeClr val="bg2"/>
      </a:buClr>
      <a:buFont typeface="Arial" charset="0"/>
      <a:buNone/>
      <a:defRPr lang="fr-FR" sz="1400" b="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0363" indent="-182563" algn="l" rtl="0" eaLnBrk="0" fontAlgn="base" hangingPunct="0">
      <a:spcBef>
        <a:spcPts val="0"/>
      </a:spcBef>
      <a:spcAft>
        <a:spcPts val="0"/>
      </a:spcAft>
      <a:buClr>
        <a:schemeClr val="bg2"/>
      </a:buClr>
      <a:buSzPct val="80000"/>
      <a:buFont typeface="Arial" charset="0"/>
      <a:buNone/>
      <a:defRPr lang="fr-FR" sz="1400" b="0" kern="1200">
        <a:solidFill>
          <a:schemeClr val="tx2"/>
        </a:solidFill>
        <a:latin typeface="Arial" pitchFamily="34" charset="0"/>
        <a:ea typeface="+mn-ea"/>
        <a:cs typeface="Arial" pitchFamily="34" charset="0"/>
      </a:defRPr>
    </a:lvl2pPr>
    <a:lvl3pPr marL="179388" indent="0" algn="l" defTabSz="893763" rtl="0" eaLnBrk="0" fontAlgn="base" hangingPunct="0">
      <a:spcBef>
        <a:spcPts val="0"/>
      </a:spcBef>
      <a:spcAft>
        <a:spcPts val="0"/>
      </a:spcAft>
      <a:buClr>
        <a:schemeClr val="bg2"/>
      </a:buClr>
      <a:buFont typeface="Wingdings" pitchFamily="2" charset="2"/>
      <a:buNone/>
      <a:defRPr lang="fr-FR" sz="1400" b="0" i="0" kern="1200">
        <a:solidFill>
          <a:schemeClr val="accent1"/>
        </a:solidFill>
        <a:latin typeface="Arial" pitchFamily="34" charset="0"/>
        <a:ea typeface="+mn-ea"/>
        <a:cs typeface="Arial" pitchFamily="34" charset="0"/>
      </a:defRPr>
    </a:lvl3pPr>
    <a:lvl4pPr marL="538163" indent="0" algn="l" rtl="0" eaLnBrk="0" fontAlgn="base" hangingPunct="0">
      <a:spcBef>
        <a:spcPts val="0"/>
      </a:spcBef>
      <a:spcAft>
        <a:spcPts val="0"/>
      </a:spcAft>
      <a:buClr>
        <a:schemeClr val="bg2"/>
      </a:buClr>
      <a:buFont typeface="Arial" charset="0"/>
      <a:buNone/>
      <a:defRPr lang="fr-FR" sz="1400" b="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538163" indent="0" algn="l" rtl="0" eaLnBrk="0" fontAlgn="base" hangingPunct="0">
      <a:spcBef>
        <a:spcPts val="0"/>
      </a:spcBef>
      <a:spcAft>
        <a:spcPts val="0"/>
      </a:spcAft>
      <a:buClr>
        <a:schemeClr val="bg2"/>
      </a:buClr>
      <a:buSzPct val="80000"/>
      <a:buFont typeface="Arial" charset="0"/>
      <a:buNone/>
      <a:defRPr lang="fr-CH" sz="1400" b="0" kern="1200" dirty="0">
        <a:solidFill>
          <a:schemeClr val="tx2"/>
        </a:solidFill>
        <a:latin typeface="Arial" pitchFamily="34" charset="0"/>
        <a:ea typeface="+mn-ea"/>
        <a:cs typeface="Arial" pitchFamily="34" charset="0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43345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sz="1600" b="1" dirty="0"/>
          </a:p>
          <a:p>
            <a:pPr lvl="1"/>
            <a:endParaRPr lang="fr-CH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505D-6604-4694-B802-3D9BE9F9BA57}" type="slidenum">
              <a:rPr lang="fr-CH" smtClean="0"/>
              <a:pPr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1885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09390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483527" y="4860927"/>
            <a:ext cx="6438862" cy="4605338"/>
          </a:xfrm>
        </p:spPr>
        <p:txBody>
          <a:bodyPr>
            <a:normAutofit/>
          </a:bodyPr>
          <a:lstStyle/>
          <a:p>
            <a:pPr marL="281891" lvl="1">
              <a:buSzPct val="100000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505D-6604-4694-B802-3D9BE9F9BA57}" type="slidenum">
              <a:rPr lang="fr-CH" smtClean="0"/>
              <a:pPr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05887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None/>
            </a:pPr>
            <a:endParaRPr lang="fr-CH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6505D-6604-4694-B802-3D9BE9F9BA57}" type="slidenum">
              <a:rPr lang="fr-CH" smtClean="0"/>
              <a:pPr/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17591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56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19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7394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356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Deux axes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7727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Deux axes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5918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Deux axes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1345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Deux axes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8468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Deux axes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4838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Deux axes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00290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Deux axes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4182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76D834-A229-455C-B81F-6946A0376379}" type="slidenum">
              <a:rPr lang="fr-CH" smtClean="0"/>
              <a:pPr>
                <a:defRPr/>
              </a:pPr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563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07435" y="908720"/>
            <a:ext cx="6384709" cy="3096344"/>
          </a:xfrm>
        </p:spPr>
        <p:txBody>
          <a:bodyPr lIns="0" tIns="0" rIns="0" bIns="0" anchor="b" anchorCtr="0">
            <a:normAutofit/>
          </a:bodyPr>
          <a:lstStyle>
            <a:lvl1pPr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4797152"/>
            <a:ext cx="4533259" cy="255600"/>
          </a:xfr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Date</a:t>
            </a:r>
            <a:endParaRPr lang="fr-CH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28552" y="5156995"/>
            <a:ext cx="6363591" cy="56142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Orateur</a:t>
            </a:r>
            <a:br>
              <a:rPr lang="fr-FR" dirty="0"/>
            </a:br>
            <a:r>
              <a:rPr lang="fr-FR" dirty="0"/>
              <a:t>Fonction</a:t>
            </a:r>
            <a:endParaRPr lang="fr-CH" dirty="0"/>
          </a:p>
        </p:txBody>
      </p:sp>
      <p:pic>
        <p:nvPicPr>
          <p:cNvPr id="7" name="Image 6" descr="Logo_SIG_Q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88488" y="5301208"/>
            <a:ext cx="1224136" cy="12183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2" y="4202616"/>
            <a:ext cx="7412565" cy="16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4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1087EB-8785-4FE4-8E28-1FF6DE83EC74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96712" y="1257300"/>
            <a:ext cx="11456107" cy="534013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3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75523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99957" y="2573984"/>
            <a:ext cx="6155829" cy="1935136"/>
          </a:xfrm>
        </p:spPr>
        <p:txBody>
          <a:bodyPr anchor="b">
            <a:normAutofit/>
          </a:bodyPr>
          <a:lstStyle>
            <a:lvl1pPr algn="l">
              <a:defRPr sz="3200" b="1" cap="none" baseline="0">
                <a:solidFill>
                  <a:srgbClr val="0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91744" y="4581128"/>
            <a:ext cx="1908213" cy="1377072"/>
          </a:xfrm>
        </p:spPr>
        <p:txBody>
          <a:bodyPr anchor="ctr">
            <a:normAutofit/>
          </a:bodyPr>
          <a:lstStyle>
            <a:lvl1pPr algn="r">
              <a:buNone/>
              <a:defRPr sz="72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.</a:t>
            </a:r>
            <a:endParaRPr lang="fr-CH" dirty="0"/>
          </a:p>
        </p:txBody>
      </p:sp>
      <p:pic>
        <p:nvPicPr>
          <p:cNvPr id="6" name="Image 5" descr="Logo_SIG_Q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33114" y="332656"/>
            <a:ext cx="723526" cy="720080"/>
          </a:xfrm>
          <a:prstGeom prst="rect">
            <a:avLst/>
          </a:prstGeom>
        </p:spPr>
      </p:pic>
      <p:pic>
        <p:nvPicPr>
          <p:cNvPr id="8" name="Imag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10" y="4725144"/>
            <a:ext cx="8064896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584" y="2213944"/>
            <a:ext cx="7680000" cy="1935136"/>
          </a:xfrm>
        </p:spPr>
        <p:txBody>
          <a:bodyPr anchor="b">
            <a:normAutofit/>
          </a:bodyPr>
          <a:lstStyle>
            <a:lvl1pPr algn="l">
              <a:defRPr sz="3200" b="1" cap="none" baseline="0">
                <a:solidFill>
                  <a:srgbClr val="0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4221088"/>
            <a:ext cx="1935857" cy="1377072"/>
          </a:xfrm>
        </p:spPr>
        <p:txBody>
          <a:bodyPr anchor="ctr">
            <a:noAutofit/>
          </a:bodyPr>
          <a:lstStyle>
            <a:lvl1pPr algn="r">
              <a:buNone/>
              <a:defRPr sz="72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.</a:t>
            </a:r>
            <a:endParaRPr lang="fr-CH" dirty="0"/>
          </a:p>
        </p:txBody>
      </p:sp>
      <p:pic>
        <p:nvPicPr>
          <p:cNvPr id="6" name="Image 5" descr="Logo_SIG_Q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33114" y="332656"/>
            <a:ext cx="723526" cy="720080"/>
          </a:xfrm>
          <a:prstGeom prst="rect">
            <a:avLst/>
          </a:prstGeom>
        </p:spPr>
      </p:pic>
      <p:pic>
        <p:nvPicPr>
          <p:cNvPr id="7" name="Imag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0666"/>
            <a:ext cx="10031584" cy="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63351" y="1257301"/>
            <a:ext cx="11449273" cy="5340137"/>
          </a:xfrm>
        </p:spPr>
        <p:txBody>
          <a:bodyPr anchor="ctr"/>
          <a:lstStyle>
            <a:lvl1pPr marL="534894" indent="-534894"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SzPct val="200000"/>
              <a:buFont typeface="+mj-lt"/>
              <a:buAutoNum type="arabicPeriod"/>
              <a:defRPr sz="2000"/>
            </a:lvl1pPr>
            <a:lvl2pPr marL="806308" indent="-263479">
              <a:spcAft>
                <a:spcPts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63525" y="1257396"/>
            <a:ext cx="11449050" cy="52562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63352" y="1257300"/>
            <a:ext cx="8928992" cy="53401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Freeform 8"/>
          <p:cNvSpPr>
            <a:spLocks/>
          </p:cNvSpPr>
          <p:nvPr userDrawn="1"/>
        </p:nvSpPr>
        <p:spPr bwMode="auto">
          <a:xfrm>
            <a:off x="9420243" y="1272873"/>
            <a:ext cx="96838" cy="5293179"/>
          </a:xfrm>
          <a:custGeom>
            <a:avLst/>
            <a:gdLst>
              <a:gd name="T0" fmla="*/ 20 w 23"/>
              <a:gd name="T1" fmla="*/ 1285 h 1341"/>
              <a:gd name="T2" fmla="*/ 23 w 23"/>
              <a:gd name="T3" fmla="*/ 1227 h 1341"/>
              <a:gd name="T4" fmla="*/ 21 w 23"/>
              <a:gd name="T5" fmla="*/ 1118 h 1341"/>
              <a:gd name="T6" fmla="*/ 20 w 23"/>
              <a:gd name="T7" fmla="*/ 1007 h 1341"/>
              <a:gd name="T8" fmla="*/ 20 w 23"/>
              <a:gd name="T9" fmla="*/ 985 h 1341"/>
              <a:gd name="T10" fmla="*/ 20 w 23"/>
              <a:gd name="T11" fmla="*/ 959 h 1341"/>
              <a:gd name="T12" fmla="*/ 20 w 23"/>
              <a:gd name="T13" fmla="*/ 940 h 1341"/>
              <a:gd name="T14" fmla="*/ 21 w 23"/>
              <a:gd name="T15" fmla="*/ 921 h 1341"/>
              <a:gd name="T16" fmla="*/ 20 w 23"/>
              <a:gd name="T17" fmla="*/ 901 h 1341"/>
              <a:gd name="T18" fmla="*/ 20 w 23"/>
              <a:gd name="T19" fmla="*/ 871 h 1341"/>
              <a:gd name="T20" fmla="*/ 20 w 23"/>
              <a:gd name="T21" fmla="*/ 843 h 1341"/>
              <a:gd name="T22" fmla="*/ 20 w 23"/>
              <a:gd name="T23" fmla="*/ 804 h 1341"/>
              <a:gd name="T24" fmla="*/ 20 w 23"/>
              <a:gd name="T25" fmla="*/ 761 h 1341"/>
              <a:gd name="T26" fmla="*/ 20 w 23"/>
              <a:gd name="T27" fmla="*/ 731 h 1341"/>
              <a:gd name="T28" fmla="*/ 19 w 23"/>
              <a:gd name="T29" fmla="*/ 690 h 1341"/>
              <a:gd name="T30" fmla="*/ 19 w 23"/>
              <a:gd name="T31" fmla="*/ 635 h 1341"/>
              <a:gd name="T32" fmla="*/ 20 w 23"/>
              <a:gd name="T33" fmla="*/ 581 h 1341"/>
              <a:gd name="T34" fmla="*/ 20 w 23"/>
              <a:gd name="T35" fmla="*/ 480 h 1341"/>
              <a:gd name="T36" fmla="*/ 18 w 23"/>
              <a:gd name="T37" fmla="*/ 354 h 1341"/>
              <a:gd name="T38" fmla="*/ 19 w 23"/>
              <a:gd name="T39" fmla="*/ 318 h 1341"/>
              <a:gd name="T40" fmla="*/ 18 w 23"/>
              <a:gd name="T41" fmla="*/ 291 h 1341"/>
              <a:gd name="T42" fmla="*/ 18 w 23"/>
              <a:gd name="T43" fmla="*/ 272 h 1341"/>
              <a:gd name="T44" fmla="*/ 19 w 23"/>
              <a:gd name="T45" fmla="*/ 253 h 1341"/>
              <a:gd name="T46" fmla="*/ 19 w 23"/>
              <a:gd name="T47" fmla="*/ 234 h 1341"/>
              <a:gd name="T48" fmla="*/ 18 w 23"/>
              <a:gd name="T49" fmla="*/ 204 h 1341"/>
              <a:gd name="T50" fmla="*/ 18 w 23"/>
              <a:gd name="T51" fmla="*/ 176 h 1341"/>
              <a:gd name="T52" fmla="*/ 19 w 23"/>
              <a:gd name="T53" fmla="*/ 136 h 1341"/>
              <a:gd name="T54" fmla="*/ 18 w 23"/>
              <a:gd name="T55" fmla="*/ 94 h 1341"/>
              <a:gd name="T56" fmla="*/ 19 w 23"/>
              <a:gd name="T57" fmla="*/ 63 h 1341"/>
              <a:gd name="T58" fmla="*/ 18 w 23"/>
              <a:gd name="T59" fmla="*/ 25 h 1341"/>
              <a:gd name="T60" fmla="*/ 7 w 23"/>
              <a:gd name="T61" fmla="*/ 1 h 1341"/>
              <a:gd name="T62" fmla="*/ 3 w 23"/>
              <a:gd name="T63" fmla="*/ 60 h 1341"/>
              <a:gd name="T64" fmla="*/ 0 w 23"/>
              <a:gd name="T65" fmla="*/ 131 h 1341"/>
              <a:gd name="T66" fmla="*/ 2 w 23"/>
              <a:gd name="T67" fmla="*/ 235 h 1341"/>
              <a:gd name="T68" fmla="*/ 4 w 23"/>
              <a:gd name="T69" fmla="*/ 342 h 1341"/>
              <a:gd name="T70" fmla="*/ 3 w 23"/>
              <a:gd name="T71" fmla="*/ 373 h 1341"/>
              <a:gd name="T72" fmla="*/ 3 w 23"/>
              <a:gd name="T73" fmla="*/ 392 h 1341"/>
              <a:gd name="T74" fmla="*/ 3 w 23"/>
              <a:gd name="T75" fmla="*/ 413 h 1341"/>
              <a:gd name="T76" fmla="*/ 3 w 23"/>
              <a:gd name="T77" fmla="*/ 435 h 1341"/>
              <a:gd name="T78" fmla="*/ 4 w 23"/>
              <a:gd name="T79" fmla="*/ 459 h 1341"/>
              <a:gd name="T80" fmla="*/ 4 w 23"/>
              <a:gd name="T81" fmla="*/ 486 h 1341"/>
              <a:gd name="T82" fmla="*/ 3 w 23"/>
              <a:gd name="T83" fmla="*/ 516 h 1341"/>
              <a:gd name="T84" fmla="*/ 4 w 23"/>
              <a:gd name="T85" fmla="*/ 559 h 1341"/>
              <a:gd name="T86" fmla="*/ 3 w 23"/>
              <a:gd name="T87" fmla="*/ 598 h 1341"/>
              <a:gd name="T88" fmla="*/ 2 w 23"/>
              <a:gd name="T89" fmla="*/ 625 h 1341"/>
              <a:gd name="T90" fmla="*/ 4 w 23"/>
              <a:gd name="T91" fmla="*/ 668 h 1341"/>
              <a:gd name="T92" fmla="*/ 4 w 23"/>
              <a:gd name="T93" fmla="*/ 726 h 1341"/>
              <a:gd name="T94" fmla="*/ 2 w 23"/>
              <a:gd name="T95" fmla="*/ 791 h 1341"/>
              <a:gd name="T96" fmla="*/ 4 w 23"/>
              <a:gd name="T97" fmla="*/ 893 h 1341"/>
              <a:gd name="T98" fmla="*/ 5 w 23"/>
              <a:gd name="T99" fmla="*/ 1004 h 1341"/>
              <a:gd name="T100" fmla="*/ 5 w 23"/>
              <a:gd name="T101" fmla="*/ 1025 h 1341"/>
              <a:gd name="T102" fmla="*/ 4 w 23"/>
              <a:gd name="T103" fmla="*/ 1051 h 1341"/>
              <a:gd name="T104" fmla="*/ 5 w 23"/>
              <a:gd name="T105" fmla="*/ 1070 h 1341"/>
              <a:gd name="T106" fmla="*/ 4 w 23"/>
              <a:gd name="T107" fmla="*/ 1092 h 1341"/>
              <a:gd name="T108" fmla="*/ 4 w 23"/>
              <a:gd name="T109" fmla="*/ 1111 h 1341"/>
              <a:gd name="T110" fmla="*/ 5 w 23"/>
              <a:gd name="T111" fmla="*/ 1140 h 1341"/>
              <a:gd name="T112" fmla="*/ 5 w 23"/>
              <a:gd name="T113" fmla="*/ 1169 h 1341"/>
              <a:gd name="T114" fmla="*/ 4 w 23"/>
              <a:gd name="T115" fmla="*/ 1212 h 1341"/>
              <a:gd name="T116" fmla="*/ 4 w 23"/>
              <a:gd name="T117" fmla="*/ 1251 h 1341"/>
              <a:gd name="T118" fmla="*/ 4 w 23"/>
              <a:gd name="T119" fmla="*/ 1280 h 1341"/>
              <a:gd name="T120" fmla="*/ 4 w 23"/>
              <a:gd name="T121" fmla="*/ 1319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" h="1341">
                <a:moveTo>
                  <a:pt x="12" y="1341"/>
                </a:moveTo>
                <a:cubicBezTo>
                  <a:pt x="12" y="1340"/>
                  <a:pt x="13" y="1341"/>
                  <a:pt x="13" y="1340"/>
                </a:cubicBezTo>
                <a:cubicBezTo>
                  <a:pt x="14" y="1341"/>
                  <a:pt x="15" y="1340"/>
                  <a:pt x="16" y="1340"/>
                </a:cubicBezTo>
                <a:cubicBezTo>
                  <a:pt x="16" y="1340"/>
                  <a:pt x="17" y="1340"/>
                  <a:pt x="17" y="1341"/>
                </a:cubicBezTo>
                <a:cubicBezTo>
                  <a:pt x="17" y="1341"/>
                  <a:pt x="17" y="1340"/>
                  <a:pt x="17" y="1340"/>
                </a:cubicBezTo>
                <a:cubicBezTo>
                  <a:pt x="17" y="1340"/>
                  <a:pt x="17" y="1340"/>
                  <a:pt x="17" y="1339"/>
                </a:cubicBezTo>
                <a:cubicBezTo>
                  <a:pt x="17" y="1341"/>
                  <a:pt x="19" y="1340"/>
                  <a:pt x="19" y="1339"/>
                </a:cubicBezTo>
                <a:cubicBezTo>
                  <a:pt x="21" y="1338"/>
                  <a:pt x="21" y="1334"/>
                  <a:pt x="20" y="1332"/>
                </a:cubicBezTo>
                <a:cubicBezTo>
                  <a:pt x="21" y="1332"/>
                  <a:pt x="21" y="1330"/>
                  <a:pt x="21" y="1329"/>
                </a:cubicBezTo>
                <a:cubicBezTo>
                  <a:pt x="21" y="1328"/>
                  <a:pt x="20" y="1323"/>
                  <a:pt x="21" y="1322"/>
                </a:cubicBezTo>
                <a:cubicBezTo>
                  <a:pt x="21" y="1322"/>
                  <a:pt x="20" y="1322"/>
                  <a:pt x="20" y="1322"/>
                </a:cubicBezTo>
                <a:cubicBezTo>
                  <a:pt x="20" y="1321"/>
                  <a:pt x="21" y="1320"/>
                  <a:pt x="20" y="1319"/>
                </a:cubicBezTo>
                <a:cubicBezTo>
                  <a:pt x="20" y="1319"/>
                  <a:pt x="20" y="1318"/>
                  <a:pt x="20" y="1318"/>
                </a:cubicBezTo>
                <a:cubicBezTo>
                  <a:pt x="21" y="1317"/>
                  <a:pt x="20" y="1314"/>
                  <a:pt x="20" y="1313"/>
                </a:cubicBezTo>
                <a:cubicBezTo>
                  <a:pt x="20" y="1312"/>
                  <a:pt x="21" y="1310"/>
                  <a:pt x="21" y="1309"/>
                </a:cubicBezTo>
                <a:cubicBezTo>
                  <a:pt x="21" y="1309"/>
                  <a:pt x="21" y="1308"/>
                  <a:pt x="20" y="1307"/>
                </a:cubicBezTo>
                <a:cubicBezTo>
                  <a:pt x="21" y="1306"/>
                  <a:pt x="21" y="1305"/>
                  <a:pt x="20" y="1304"/>
                </a:cubicBezTo>
                <a:cubicBezTo>
                  <a:pt x="21" y="1303"/>
                  <a:pt x="21" y="1303"/>
                  <a:pt x="20" y="1303"/>
                </a:cubicBezTo>
                <a:cubicBezTo>
                  <a:pt x="21" y="1302"/>
                  <a:pt x="21" y="1302"/>
                  <a:pt x="20" y="1301"/>
                </a:cubicBezTo>
                <a:cubicBezTo>
                  <a:pt x="21" y="1300"/>
                  <a:pt x="21" y="1298"/>
                  <a:pt x="20" y="1297"/>
                </a:cubicBezTo>
                <a:cubicBezTo>
                  <a:pt x="21" y="1297"/>
                  <a:pt x="20" y="1296"/>
                  <a:pt x="21" y="1296"/>
                </a:cubicBezTo>
                <a:cubicBezTo>
                  <a:pt x="21" y="1296"/>
                  <a:pt x="20" y="1296"/>
                  <a:pt x="20" y="1296"/>
                </a:cubicBezTo>
                <a:cubicBezTo>
                  <a:pt x="21" y="1295"/>
                  <a:pt x="20" y="1293"/>
                  <a:pt x="20" y="1292"/>
                </a:cubicBezTo>
                <a:cubicBezTo>
                  <a:pt x="20" y="1290"/>
                  <a:pt x="21" y="1290"/>
                  <a:pt x="20" y="1288"/>
                </a:cubicBezTo>
                <a:cubicBezTo>
                  <a:pt x="20" y="1288"/>
                  <a:pt x="20" y="1288"/>
                  <a:pt x="20" y="1288"/>
                </a:cubicBezTo>
                <a:cubicBezTo>
                  <a:pt x="20" y="1288"/>
                  <a:pt x="21" y="1288"/>
                  <a:pt x="20" y="1288"/>
                </a:cubicBezTo>
                <a:cubicBezTo>
                  <a:pt x="20" y="1287"/>
                  <a:pt x="20" y="1286"/>
                  <a:pt x="20" y="1285"/>
                </a:cubicBezTo>
                <a:cubicBezTo>
                  <a:pt x="21" y="1285"/>
                  <a:pt x="20" y="1284"/>
                  <a:pt x="20" y="1284"/>
                </a:cubicBezTo>
                <a:cubicBezTo>
                  <a:pt x="20" y="1284"/>
                  <a:pt x="20" y="1284"/>
                  <a:pt x="20" y="1284"/>
                </a:cubicBezTo>
                <a:cubicBezTo>
                  <a:pt x="21" y="1284"/>
                  <a:pt x="21" y="1282"/>
                  <a:pt x="20" y="1281"/>
                </a:cubicBezTo>
                <a:cubicBezTo>
                  <a:pt x="21" y="1280"/>
                  <a:pt x="20" y="1278"/>
                  <a:pt x="21" y="1277"/>
                </a:cubicBezTo>
                <a:cubicBezTo>
                  <a:pt x="20" y="1276"/>
                  <a:pt x="21" y="1275"/>
                  <a:pt x="20" y="1274"/>
                </a:cubicBezTo>
                <a:cubicBezTo>
                  <a:pt x="20" y="1272"/>
                  <a:pt x="20" y="1272"/>
                  <a:pt x="20" y="1270"/>
                </a:cubicBezTo>
                <a:cubicBezTo>
                  <a:pt x="20" y="1270"/>
                  <a:pt x="20" y="1270"/>
                  <a:pt x="20" y="1270"/>
                </a:cubicBezTo>
                <a:cubicBezTo>
                  <a:pt x="20" y="1270"/>
                  <a:pt x="20" y="1270"/>
                  <a:pt x="20" y="1269"/>
                </a:cubicBezTo>
                <a:cubicBezTo>
                  <a:pt x="21" y="1269"/>
                  <a:pt x="20" y="1269"/>
                  <a:pt x="20" y="1268"/>
                </a:cubicBezTo>
                <a:cubicBezTo>
                  <a:pt x="20" y="1268"/>
                  <a:pt x="20" y="1269"/>
                  <a:pt x="20" y="1268"/>
                </a:cubicBezTo>
                <a:cubicBezTo>
                  <a:pt x="20" y="1268"/>
                  <a:pt x="20" y="1268"/>
                  <a:pt x="20" y="1268"/>
                </a:cubicBezTo>
                <a:cubicBezTo>
                  <a:pt x="20" y="1268"/>
                  <a:pt x="21" y="1266"/>
                  <a:pt x="20" y="1265"/>
                </a:cubicBezTo>
                <a:cubicBezTo>
                  <a:pt x="21" y="1264"/>
                  <a:pt x="20" y="1263"/>
                  <a:pt x="20" y="1261"/>
                </a:cubicBezTo>
                <a:cubicBezTo>
                  <a:pt x="21" y="1261"/>
                  <a:pt x="21" y="1261"/>
                  <a:pt x="21" y="1261"/>
                </a:cubicBezTo>
                <a:cubicBezTo>
                  <a:pt x="21" y="1260"/>
                  <a:pt x="21" y="1258"/>
                  <a:pt x="21" y="1257"/>
                </a:cubicBezTo>
                <a:cubicBezTo>
                  <a:pt x="21" y="1257"/>
                  <a:pt x="21" y="1257"/>
                  <a:pt x="20" y="1257"/>
                </a:cubicBezTo>
                <a:cubicBezTo>
                  <a:pt x="21" y="1257"/>
                  <a:pt x="21" y="1255"/>
                  <a:pt x="21" y="1254"/>
                </a:cubicBezTo>
                <a:cubicBezTo>
                  <a:pt x="21" y="1254"/>
                  <a:pt x="21" y="1252"/>
                  <a:pt x="21" y="1251"/>
                </a:cubicBezTo>
                <a:cubicBezTo>
                  <a:pt x="21" y="1251"/>
                  <a:pt x="21" y="1251"/>
                  <a:pt x="21" y="1251"/>
                </a:cubicBezTo>
                <a:cubicBezTo>
                  <a:pt x="21" y="1250"/>
                  <a:pt x="22" y="1249"/>
                  <a:pt x="21" y="1248"/>
                </a:cubicBezTo>
                <a:cubicBezTo>
                  <a:pt x="22" y="1246"/>
                  <a:pt x="21" y="1244"/>
                  <a:pt x="21" y="1242"/>
                </a:cubicBezTo>
                <a:cubicBezTo>
                  <a:pt x="21" y="1242"/>
                  <a:pt x="21" y="1242"/>
                  <a:pt x="21" y="1242"/>
                </a:cubicBezTo>
                <a:cubicBezTo>
                  <a:pt x="21" y="1241"/>
                  <a:pt x="22" y="1239"/>
                  <a:pt x="21" y="1237"/>
                </a:cubicBezTo>
                <a:cubicBezTo>
                  <a:pt x="22" y="1237"/>
                  <a:pt x="22" y="1236"/>
                  <a:pt x="22" y="1235"/>
                </a:cubicBezTo>
                <a:cubicBezTo>
                  <a:pt x="22" y="1234"/>
                  <a:pt x="22" y="1233"/>
                  <a:pt x="22" y="1231"/>
                </a:cubicBezTo>
                <a:cubicBezTo>
                  <a:pt x="22" y="1231"/>
                  <a:pt x="23" y="1230"/>
                  <a:pt x="23" y="1230"/>
                </a:cubicBezTo>
                <a:cubicBezTo>
                  <a:pt x="23" y="1230"/>
                  <a:pt x="22" y="1228"/>
                  <a:pt x="23" y="1227"/>
                </a:cubicBezTo>
                <a:cubicBezTo>
                  <a:pt x="22" y="1227"/>
                  <a:pt x="23" y="1226"/>
                  <a:pt x="22" y="1226"/>
                </a:cubicBezTo>
                <a:cubicBezTo>
                  <a:pt x="23" y="1224"/>
                  <a:pt x="23" y="1221"/>
                  <a:pt x="22" y="1218"/>
                </a:cubicBezTo>
                <a:cubicBezTo>
                  <a:pt x="22" y="1217"/>
                  <a:pt x="22" y="1213"/>
                  <a:pt x="23" y="1211"/>
                </a:cubicBezTo>
                <a:cubicBezTo>
                  <a:pt x="23" y="1210"/>
                  <a:pt x="23" y="1209"/>
                  <a:pt x="23" y="1209"/>
                </a:cubicBezTo>
                <a:cubicBezTo>
                  <a:pt x="22" y="1208"/>
                  <a:pt x="22" y="1209"/>
                  <a:pt x="22" y="1208"/>
                </a:cubicBezTo>
                <a:cubicBezTo>
                  <a:pt x="23" y="1205"/>
                  <a:pt x="23" y="1201"/>
                  <a:pt x="22" y="1196"/>
                </a:cubicBezTo>
                <a:cubicBezTo>
                  <a:pt x="23" y="1196"/>
                  <a:pt x="22" y="1195"/>
                  <a:pt x="22" y="1195"/>
                </a:cubicBezTo>
                <a:cubicBezTo>
                  <a:pt x="23" y="1194"/>
                  <a:pt x="22" y="1192"/>
                  <a:pt x="22" y="1191"/>
                </a:cubicBezTo>
                <a:cubicBezTo>
                  <a:pt x="23" y="1190"/>
                  <a:pt x="22" y="1188"/>
                  <a:pt x="22" y="1188"/>
                </a:cubicBezTo>
                <a:cubicBezTo>
                  <a:pt x="22" y="1187"/>
                  <a:pt x="23" y="1186"/>
                  <a:pt x="22" y="1184"/>
                </a:cubicBezTo>
                <a:cubicBezTo>
                  <a:pt x="23" y="1183"/>
                  <a:pt x="22" y="1182"/>
                  <a:pt x="22" y="1181"/>
                </a:cubicBezTo>
                <a:cubicBezTo>
                  <a:pt x="23" y="1176"/>
                  <a:pt x="21" y="1172"/>
                  <a:pt x="22" y="1168"/>
                </a:cubicBezTo>
                <a:cubicBezTo>
                  <a:pt x="22" y="1168"/>
                  <a:pt x="22" y="1167"/>
                  <a:pt x="22" y="1166"/>
                </a:cubicBezTo>
                <a:cubicBezTo>
                  <a:pt x="22" y="1165"/>
                  <a:pt x="22" y="1165"/>
                  <a:pt x="21" y="1165"/>
                </a:cubicBezTo>
                <a:cubicBezTo>
                  <a:pt x="21" y="1164"/>
                  <a:pt x="22" y="1162"/>
                  <a:pt x="21" y="1162"/>
                </a:cubicBezTo>
                <a:cubicBezTo>
                  <a:pt x="21" y="1162"/>
                  <a:pt x="22" y="1162"/>
                  <a:pt x="22" y="1162"/>
                </a:cubicBezTo>
                <a:cubicBezTo>
                  <a:pt x="22" y="1161"/>
                  <a:pt x="22" y="1161"/>
                  <a:pt x="21" y="1161"/>
                </a:cubicBezTo>
                <a:cubicBezTo>
                  <a:pt x="22" y="1160"/>
                  <a:pt x="22" y="1159"/>
                  <a:pt x="21" y="1158"/>
                </a:cubicBezTo>
                <a:cubicBezTo>
                  <a:pt x="21" y="1158"/>
                  <a:pt x="22" y="1157"/>
                  <a:pt x="21" y="1157"/>
                </a:cubicBezTo>
                <a:cubicBezTo>
                  <a:pt x="21" y="1154"/>
                  <a:pt x="22" y="1149"/>
                  <a:pt x="21" y="1143"/>
                </a:cubicBezTo>
                <a:cubicBezTo>
                  <a:pt x="21" y="1142"/>
                  <a:pt x="21" y="1142"/>
                  <a:pt x="21" y="1141"/>
                </a:cubicBezTo>
                <a:cubicBezTo>
                  <a:pt x="21" y="1142"/>
                  <a:pt x="22" y="1141"/>
                  <a:pt x="21" y="1140"/>
                </a:cubicBezTo>
                <a:cubicBezTo>
                  <a:pt x="21" y="1140"/>
                  <a:pt x="21" y="1138"/>
                  <a:pt x="21" y="1138"/>
                </a:cubicBezTo>
                <a:cubicBezTo>
                  <a:pt x="21" y="1138"/>
                  <a:pt x="21" y="1137"/>
                  <a:pt x="21" y="1137"/>
                </a:cubicBezTo>
                <a:cubicBezTo>
                  <a:pt x="21" y="1134"/>
                  <a:pt x="21" y="1131"/>
                  <a:pt x="21" y="1128"/>
                </a:cubicBezTo>
                <a:cubicBezTo>
                  <a:pt x="21" y="1128"/>
                  <a:pt x="21" y="1128"/>
                  <a:pt x="21" y="1128"/>
                </a:cubicBezTo>
                <a:cubicBezTo>
                  <a:pt x="21" y="1124"/>
                  <a:pt x="21" y="1121"/>
                  <a:pt x="21" y="1118"/>
                </a:cubicBezTo>
                <a:cubicBezTo>
                  <a:pt x="21" y="1118"/>
                  <a:pt x="21" y="1118"/>
                  <a:pt x="21" y="1118"/>
                </a:cubicBezTo>
                <a:cubicBezTo>
                  <a:pt x="21" y="1118"/>
                  <a:pt x="22" y="1117"/>
                  <a:pt x="21" y="1117"/>
                </a:cubicBezTo>
                <a:cubicBezTo>
                  <a:pt x="21" y="1113"/>
                  <a:pt x="21" y="1110"/>
                  <a:pt x="21" y="1106"/>
                </a:cubicBezTo>
                <a:cubicBezTo>
                  <a:pt x="21" y="1105"/>
                  <a:pt x="21" y="1105"/>
                  <a:pt x="21" y="1104"/>
                </a:cubicBezTo>
                <a:cubicBezTo>
                  <a:pt x="22" y="1105"/>
                  <a:pt x="21" y="1103"/>
                  <a:pt x="21" y="1103"/>
                </a:cubicBezTo>
                <a:cubicBezTo>
                  <a:pt x="21" y="1098"/>
                  <a:pt x="22" y="1094"/>
                  <a:pt x="21" y="1090"/>
                </a:cubicBezTo>
                <a:cubicBezTo>
                  <a:pt x="21" y="1089"/>
                  <a:pt x="21" y="1088"/>
                  <a:pt x="21" y="1087"/>
                </a:cubicBezTo>
                <a:cubicBezTo>
                  <a:pt x="21" y="1087"/>
                  <a:pt x="21" y="1087"/>
                  <a:pt x="21" y="1087"/>
                </a:cubicBezTo>
                <a:cubicBezTo>
                  <a:pt x="21" y="1085"/>
                  <a:pt x="21" y="1083"/>
                  <a:pt x="21" y="1081"/>
                </a:cubicBezTo>
                <a:cubicBezTo>
                  <a:pt x="22" y="1080"/>
                  <a:pt x="21" y="1079"/>
                  <a:pt x="21" y="1079"/>
                </a:cubicBezTo>
                <a:cubicBezTo>
                  <a:pt x="21" y="1078"/>
                  <a:pt x="22" y="1077"/>
                  <a:pt x="21" y="1076"/>
                </a:cubicBezTo>
                <a:cubicBezTo>
                  <a:pt x="21" y="1076"/>
                  <a:pt x="21" y="1076"/>
                  <a:pt x="21" y="1075"/>
                </a:cubicBezTo>
                <a:cubicBezTo>
                  <a:pt x="20" y="1074"/>
                  <a:pt x="21" y="1072"/>
                  <a:pt x="21" y="1071"/>
                </a:cubicBezTo>
                <a:cubicBezTo>
                  <a:pt x="22" y="1066"/>
                  <a:pt x="20" y="1062"/>
                  <a:pt x="21" y="1058"/>
                </a:cubicBezTo>
                <a:cubicBezTo>
                  <a:pt x="20" y="1057"/>
                  <a:pt x="20" y="1055"/>
                  <a:pt x="21" y="1054"/>
                </a:cubicBezTo>
                <a:cubicBezTo>
                  <a:pt x="20" y="1050"/>
                  <a:pt x="20" y="1047"/>
                  <a:pt x="19" y="1043"/>
                </a:cubicBezTo>
                <a:cubicBezTo>
                  <a:pt x="20" y="1042"/>
                  <a:pt x="20" y="1040"/>
                  <a:pt x="20" y="1039"/>
                </a:cubicBezTo>
                <a:cubicBezTo>
                  <a:pt x="19" y="1037"/>
                  <a:pt x="21" y="1036"/>
                  <a:pt x="20" y="1033"/>
                </a:cubicBezTo>
                <a:cubicBezTo>
                  <a:pt x="20" y="1031"/>
                  <a:pt x="20" y="1029"/>
                  <a:pt x="20" y="1027"/>
                </a:cubicBezTo>
                <a:cubicBezTo>
                  <a:pt x="20" y="1027"/>
                  <a:pt x="20" y="1027"/>
                  <a:pt x="20" y="1027"/>
                </a:cubicBezTo>
                <a:cubicBezTo>
                  <a:pt x="20" y="1022"/>
                  <a:pt x="20" y="1019"/>
                  <a:pt x="19" y="1015"/>
                </a:cubicBezTo>
                <a:cubicBezTo>
                  <a:pt x="20" y="1015"/>
                  <a:pt x="20" y="1015"/>
                  <a:pt x="20" y="1015"/>
                </a:cubicBezTo>
                <a:cubicBezTo>
                  <a:pt x="19" y="1014"/>
                  <a:pt x="20" y="1013"/>
                  <a:pt x="19" y="1013"/>
                </a:cubicBezTo>
                <a:cubicBezTo>
                  <a:pt x="19" y="1012"/>
                  <a:pt x="19" y="1012"/>
                  <a:pt x="19" y="1011"/>
                </a:cubicBezTo>
                <a:cubicBezTo>
                  <a:pt x="20" y="1011"/>
                  <a:pt x="20" y="1010"/>
                  <a:pt x="19" y="1009"/>
                </a:cubicBezTo>
                <a:cubicBezTo>
                  <a:pt x="19" y="1009"/>
                  <a:pt x="19" y="1009"/>
                  <a:pt x="19" y="1009"/>
                </a:cubicBezTo>
                <a:cubicBezTo>
                  <a:pt x="20" y="1008"/>
                  <a:pt x="20" y="1008"/>
                  <a:pt x="20" y="1007"/>
                </a:cubicBezTo>
                <a:cubicBezTo>
                  <a:pt x="20" y="1007"/>
                  <a:pt x="19" y="1007"/>
                  <a:pt x="19" y="1006"/>
                </a:cubicBezTo>
                <a:cubicBezTo>
                  <a:pt x="19" y="1006"/>
                  <a:pt x="19" y="1006"/>
                  <a:pt x="19" y="1006"/>
                </a:cubicBezTo>
                <a:cubicBezTo>
                  <a:pt x="19" y="1005"/>
                  <a:pt x="19" y="1005"/>
                  <a:pt x="19" y="1005"/>
                </a:cubicBezTo>
                <a:cubicBezTo>
                  <a:pt x="19" y="1005"/>
                  <a:pt x="19" y="1005"/>
                  <a:pt x="19" y="1005"/>
                </a:cubicBezTo>
                <a:cubicBezTo>
                  <a:pt x="19" y="1004"/>
                  <a:pt x="20" y="1004"/>
                  <a:pt x="20" y="1004"/>
                </a:cubicBezTo>
                <a:cubicBezTo>
                  <a:pt x="20" y="1003"/>
                  <a:pt x="20" y="1003"/>
                  <a:pt x="20" y="1004"/>
                </a:cubicBezTo>
                <a:cubicBezTo>
                  <a:pt x="20" y="1003"/>
                  <a:pt x="20" y="1003"/>
                  <a:pt x="20" y="1003"/>
                </a:cubicBezTo>
                <a:cubicBezTo>
                  <a:pt x="20" y="1003"/>
                  <a:pt x="20" y="1003"/>
                  <a:pt x="20" y="1003"/>
                </a:cubicBezTo>
                <a:cubicBezTo>
                  <a:pt x="20" y="1003"/>
                  <a:pt x="20" y="1003"/>
                  <a:pt x="20" y="1003"/>
                </a:cubicBezTo>
                <a:cubicBezTo>
                  <a:pt x="20" y="1003"/>
                  <a:pt x="19" y="1003"/>
                  <a:pt x="19" y="1002"/>
                </a:cubicBezTo>
                <a:cubicBezTo>
                  <a:pt x="19" y="1002"/>
                  <a:pt x="19" y="1002"/>
                  <a:pt x="19" y="1002"/>
                </a:cubicBezTo>
                <a:cubicBezTo>
                  <a:pt x="19" y="1002"/>
                  <a:pt x="19" y="1002"/>
                  <a:pt x="19" y="1002"/>
                </a:cubicBezTo>
                <a:cubicBezTo>
                  <a:pt x="19" y="1002"/>
                  <a:pt x="19" y="1001"/>
                  <a:pt x="19" y="1001"/>
                </a:cubicBezTo>
                <a:cubicBezTo>
                  <a:pt x="19" y="1001"/>
                  <a:pt x="19" y="1001"/>
                  <a:pt x="19" y="1001"/>
                </a:cubicBezTo>
                <a:cubicBezTo>
                  <a:pt x="19" y="1001"/>
                  <a:pt x="20" y="1001"/>
                  <a:pt x="20" y="1000"/>
                </a:cubicBezTo>
                <a:cubicBezTo>
                  <a:pt x="19" y="1000"/>
                  <a:pt x="20" y="999"/>
                  <a:pt x="20" y="999"/>
                </a:cubicBezTo>
                <a:cubicBezTo>
                  <a:pt x="20" y="998"/>
                  <a:pt x="19" y="999"/>
                  <a:pt x="20" y="998"/>
                </a:cubicBezTo>
                <a:cubicBezTo>
                  <a:pt x="20" y="997"/>
                  <a:pt x="19" y="996"/>
                  <a:pt x="19" y="995"/>
                </a:cubicBezTo>
                <a:cubicBezTo>
                  <a:pt x="19" y="995"/>
                  <a:pt x="19" y="995"/>
                  <a:pt x="20" y="995"/>
                </a:cubicBezTo>
                <a:cubicBezTo>
                  <a:pt x="20" y="995"/>
                  <a:pt x="19" y="995"/>
                  <a:pt x="19" y="995"/>
                </a:cubicBezTo>
                <a:cubicBezTo>
                  <a:pt x="20" y="994"/>
                  <a:pt x="19" y="994"/>
                  <a:pt x="19" y="993"/>
                </a:cubicBezTo>
                <a:cubicBezTo>
                  <a:pt x="19" y="992"/>
                  <a:pt x="19" y="990"/>
                  <a:pt x="20" y="990"/>
                </a:cubicBezTo>
                <a:cubicBezTo>
                  <a:pt x="19" y="989"/>
                  <a:pt x="20" y="989"/>
                  <a:pt x="19" y="988"/>
                </a:cubicBezTo>
                <a:cubicBezTo>
                  <a:pt x="19" y="988"/>
                  <a:pt x="20" y="988"/>
                  <a:pt x="19" y="988"/>
                </a:cubicBezTo>
                <a:cubicBezTo>
                  <a:pt x="20" y="987"/>
                  <a:pt x="20" y="987"/>
                  <a:pt x="20" y="987"/>
                </a:cubicBezTo>
                <a:cubicBezTo>
                  <a:pt x="19" y="986"/>
                  <a:pt x="20" y="987"/>
                  <a:pt x="20" y="986"/>
                </a:cubicBezTo>
                <a:cubicBezTo>
                  <a:pt x="20" y="986"/>
                  <a:pt x="19" y="985"/>
                  <a:pt x="20" y="985"/>
                </a:cubicBezTo>
                <a:cubicBezTo>
                  <a:pt x="20" y="985"/>
                  <a:pt x="20" y="985"/>
                  <a:pt x="20" y="985"/>
                </a:cubicBezTo>
                <a:cubicBezTo>
                  <a:pt x="20" y="985"/>
                  <a:pt x="20" y="985"/>
                  <a:pt x="20" y="985"/>
                </a:cubicBezTo>
                <a:cubicBezTo>
                  <a:pt x="19" y="984"/>
                  <a:pt x="20" y="985"/>
                  <a:pt x="20" y="984"/>
                </a:cubicBezTo>
                <a:cubicBezTo>
                  <a:pt x="20" y="983"/>
                  <a:pt x="21" y="982"/>
                  <a:pt x="20" y="981"/>
                </a:cubicBezTo>
                <a:cubicBezTo>
                  <a:pt x="20" y="981"/>
                  <a:pt x="20" y="981"/>
                  <a:pt x="21" y="981"/>
                </a:cubicBezTo>
                <a:cubicBezTo>
                  <a:pt x="20" y="980"/>
                  <a:pt x="21" y="979"/>
                  <a:pt x="20" y="978"/>
                </a:cubicBezTo>
                <a:cubicBezTo>
                  <a:pt x="20" y="977"/>
                  <a:pt x="21" y="976"/>
                  <a:pt x="20" y="975"/>
                </a:cubicBezTo>
                <a:cubicBezTo>
                  <a:pt x="20" y="975"/>
                  <a:pt x="20" y="975"/>
                  <a:pt x="20" y="975"/>
                </a:cubicBezTo>
                <a:cubicBezTo>
                  <a:pt x="20" y="975"/>
                  <a:pt x="20" y="975"/>
                  <a:pt x="20" y="975"/>
                </a:cubicBezTo>
                <a:cubicBezTo>
                  <a:pt x="20" y="975"/>
                  <a:pt x="20" y="975"/>
                  <a:pt x="20" y="975"/>
                </a:cubicBezTo>
                <a:cubicBezTo>
                  <a:pt x="20" y="974"/>
                  <a:pt x="20" y="974"/>
                  <a:pt x="20" y="973"/>
                </a:cubicBezTo>
                <a:cubicBezTo>
                  <a:pt x="20" y="973"/>
                  <a:pt x="20" y="973"/>
                  <a:pt x="21" y="973"/>
                </a:cubicBezTo>
                <a:cubicBezTo>
                  <a:pt x="20" y="972"/>
                  <a:pt x="21" y="971"/>
                  <a:pt x="20" y="970"/>
                </a:cubicBezTo>
                <a:cubicBezTo>
                  <a:pt x="21" y="970"/>
                  <a:pt x="20" y="968"/>
                  <a:pt x="21" y="968"/>
                </a:cubicBezTo>
                <a:cubicBezTo>
                  <a:pt x="20" y="967"/>
                  <a:pt x="21" y="966"/>
                  <a:pt x="20" y="965"/>
                </a:cubicBezTo>
                <a:cubicBezTo>
                  <a:pt x="21" y="965"/>
                  <a:pt x="20" y="965"/>
                  <a:pt x="21" y="965"/>
                </a:cubicBezTo>
                <a:cubicBezTo>
                  <a:pt x="21" y="964"/>
                  <a:pt x="20" y="964"/>
                  <a:pt x="20" y="964"/>
                </a:cubicBezTo>
                <a:cubicBezTo>
                  <a:pt x="20" y="964"/>
                  <a:pt x="20" y="964"/>
                  <a:pt x="21" y="964"/>
                </a:cubicBezTo>
                <a:cubicBezTo>
                  <a:pt x="20" y="964"/>
                  <a:pt x="21" y="963"/>
                  <a:pt x="20" y="963"/>
                </a:cubicBezTo>
                <a:cubicBezTo>
                  <a:pt x="20" y="963"/>
                  <a:pt x="20" y="963"/>
                  <a:pt x="21" y="963"/>
                </a:cubicBezTo>
                <a:cubicBezTo>
                  <a:pt x="21" y="962"/>
                  <a:pt x="20" y="962"/>
                  <a:pt x="20" y="962"/>
                </a:cubicBezTo>
                <a:cubicBezTo>
                  <a:pt x="21" y="962"/>
                  <a:pt x="20" y="962"/>
                  <a:pt x="21" y="962"/>
                </a:cubicBezTo>
                <a:cubicBezTo>
                  <a:pt x="20" y="961"/>
                  <a:pt x="20" y="960"/>
                  <a:pt x="20" y="960"/>
                </a:cubicBezTo>
                <a:cubicBezTo>
                  <a:pt x="20" y="960"/>
                  <a:pt x="20" y="960"/>
                  <a:pt x="20" y="960"/>
                </a:cubicBezTo>
                <a:cubicBezTo>
                  <a:pt x="20" y="960"/>
                  <a:pt x="20" y="960"/>
                  <a:pt x="20" y="960"/>
                </a:cubicBezTo>
                <a:cubicBezTo>
                  <a:pt x="20" y="959"/>
                  <a:pt x="20" y="959"/>
                  <a:pt x="20" y="959"/>
                </a:cubicBezTo>
                <a:cubicBezTo>
                  <a:pt x="20" y="959"/>
                  <a:pt x="20" y="959"/>
                  <a:pt x="20" y="959"/>
                </a:cubicBezTo>
                <a:cubicBezTo>
                  <a:pt x="20" y="959"/>
                  <a:pt x="20" y="959"/>
                  <a:pt x="20" y="959"/>
                </a:cubicBezTo>
                <a:cubicBezTo>
                  <a:pt x="20" y="959"/>
                  <a:pt x="20" y="959"/>
                  <a:pt x="20" y="959"/>
                </a:cubicBezTo>
                <a:cubicBezTo>
                  <a:pt x="20" y="959"/>
                  <a:pt x="20" y="959"/>
                  <a:pt x="20" y="959"/>
                </a:cubicBezTo>
                <a:cubicBezTo>
                  <a:pt x="20" y="958"/>
                  <a:pt x="20" y="958"/>
                  <a:pt x="20" y="958"/>
                </a:cubicBezTo>
                <a:cubicBezTo>
                  <a:pt x="20" y="958"/>
                  <a:pt x="20" y="957"/>
                  <a:pt x="20" y="957"/>
                </a:cubicBezTo>
                <a:cubicBezTo>
                  <a:pt x="20" y="957"/>
                  <a:pt x="20" y="957"/>
                  <a:pt x="20" y="957"/>
                </a:cubicBezTo>
                <a:cubicBezTo>
                  <a:pt x="20" y="957"/>
                  <a:pt x="20" y="957"/>
                  <a:pt x="20" y="957"/>
                </a:cubicBezTo>
                <a:cubicBezTo>
                  <a:pt x="20" y="956"/>
                  <a:pt x="20" y="956"/>
                  <a:pt x="20" y="956"/>
                </a:cubicBezTo>
                <a:cubicBezTo>
                  <a:pt x="20" y="956"/>
                  <a:pt x="20" y="956"/>
                  <a:pt x="20" y="955"/>
                </a:cubicBezTo>
                <a:cubicBezTo>
                  <a:pt x="20" y="955"/>
                  <a:pt x="20" y="955"/>
                  <a:pt x="20" y="955"/>
                </a:cubicBezTo>
                <a:cubicBezTo>
                  <a:pt x="20" y="954"/>
                  <a:pt x="20" y="954"/>
                  <a:pt x="20" y="954"/>
                </a:cubicBezTo>
                <a:cubicBezTo>
                  <a:pt x="20" y="954"/>
                  <a:pt x="20" y="953"/>
                  <a:pt x="20" y="953"/>
                </a:cubicBezTo>
                <a:cubicBezTo>
                  <a:pt x="20" y="953"/>
                  <a:pt x="20" y="953"/>
                  <a:pt x="20" y="952"/>
                </a:cubicBezTo>
                <a:cubicBezTo>
                  <a:pt x="20" y="952"/>
                  <a:pt x="20" y="952"/>
                  <a:pt x="20" y="952"/>
                </a:cubicBezTo>
                <a:cubicBezTo>
                  <a:pt x="20" y="952"/>
                  <a:pt x="20" y="952"/>
                  <a:pt x="20" y="952"/>
                </a:cubicBezTo>
                <a:cubicBezTo>
                  <a:pt x="20" y="951"/>
                  <a:pt x="20" y="950"/>
                  <a:pt x="20" y="950"/>
                </a:cubicBezTo>
                <a:cubicBezTo>
                  <a:pt x="20" y="950"/>
                  <a:pt x="20" y="950"/>
                  <a:pt x="20" y="950"/>
                </a:cubicBezTo>
                <a:cubicBezTo>
                  <a:pt x="20" y="950"/>
                  <a:pt x="20" y="950"/>
                  <a:pt x="20" y="950"/>
                </a:cubicBezTo>
                <a:cubicBezTo>
                  <a:pt x="20" y="949"/>
                  <a:pt x="20" y="948"/>
                  <a:pt x="20" y="948"/>
                </a:cubicBezTo>
                <a:cubicBezTo>
                  <a:pt x="20" y="947"/>
                  <a:pt x="20" y="947"/>
                  <a:pt x="20" y="947"/>
                </a:cubicBezTo>
                <a:cubicBezTo>
                  <a:pt x="20" y="947"/>
                  <a:pt x="20" y="944"/>
                  <a:pt x="20" y="943"/>
                </a:cubicBezTo>
                <a:cubicBezTo>
                  <a:pt x="20" y="943"/>
                  <a:pt x="20" y="943"/>
                  <a:pt x="20" y="943"/>
                </a:cubicBezTo>
                <a:cubicBezTo>
                  <a:pt x="20" y="943"/>
                  <a:pt x="20" y="942"/>
                  <a:pt x="20" y="942"/>
                </a:cubicBezTo>
                <a:cubicBezTo>
                  <a:pt x="20" y="942"/>
                  <a:pt x="20" y="942"/>
                  <a:pt x="20" y="942"/>
                </a:cubicBezTo>
                <a:cubicBezTo>
                  <a:pt x="20" y="942"/>
                  <a:pt x="20" y="941"/>
                  <a:pt x="20" y="941"/>
                </a:cubicBezTo>
                <a:cubicBezTo>
                  <a:pt x="20" y="941"/>
                  <a:pt x="20" y="941"/>
                  <a:pt x="20" y="940"/>
                </a:cubicBezTo>
                <a:cubicBezTo>
                  <a:pt x="20" y="940"/>
                  <a:pt x="20" y="940"/>
                  <a:pt x="20" y="940"/>
                </a:cubicBezTo>
                <a:cubicBezTo>
                  <a:pt x="20" y="940"/>
                  <a:pt x="20" y="940"/>
                  <a:pt x="20" y="940"/>
                </a:cubicBezTo>
                <a:cubicBezTo>
                  <a:pt x="20" y="940"/>
                  <a:pt x="20" y="940"/>
                  <a:pt x="20" y="940"/>
                </a:cubicBezTo>
                <a:cubicBezTo>
                  <a:pt x="20" y="939"/>
                  <a:pt x="20" y="938"/>
                  <a:pt x="20" y="938"/>
                </a:cubicBezTo>
                <a:cubicBezTo>
                  <a:pt x="20" y="938"/>
                  <a:pt x="20" y="938"/>
                  <a:pt x="20" y="938"/>
                </a:cubicBezTo>
                <a:cubicBezTo>
                  <a:pt x="20" y="937"/>
                  <a:pt x="19" y="937"/>
                  <a:pt x="20" y="937"/>
                </a:cubicBezTo>
                <a:cubicBezTo>
                  <a:pt x="20" y="937"/>
                  <a:pt x="20" y="937"/>
                  <a:pt x="19" y="937"/>
                </a:cubicBezTo>
                <a:cubicBezTo>
                  <a:pt x="20" y="937"/>
                  <a:pt x="20" y="936"/>
                  <a:pt x="20" y="936"/>
                </a:cubicBezTo>
                <a:cubicBezTo>
                  <a:pt x="20" y="936"/>
                  <a:pt x="20" y="936"/>
                  <a:pt x="20" y="936"/>
                </a:cubicBezTo>
                <a:cubicBezTo>
                  <a:pt x="20" y="935"/>
                  <a:pt x="20" y="935"/>
                  <a:pt x="20" y="935"/>
                </a:cubicBezTo>
                <a:cubicBezTo>
                  <a:pt x="20" y="935"/>
                  <a:pt x="20" y="935"/>
                  <a:pt x="20" y="935"/>
                </a:cubicBezTo>
                <a:cubicBezTo>
                  <a:pt x="20" y="935"/>
                  <a:pt x="20" y="934"/>
                  <a:pt x="20" y="933"/>
                </a:cubicBezTo>
                <a:cubicBezTo>
                  <a:pt x="20" y="932"/>
                  <a:pt x="20" y="932"/>
                  <a:pt x="20" y="932"/>
                </a:cubicBezTo>
                <a:cubicBezTo>
                  <a:pt x="20" y="931"/>
                  <a:pt x="20" y="932"/>
                  <a:pt x="20" y="931"/>
                </a:cubicBezTo>
                <a:cubicBezTo>
                  <a:pt x="20" y="931"/>
                  <a:pt x="20" y="931"/>
                  <a:pt x="20" y="931"/>
                </a:cubicBezTo>
                <a:cubicBezTo>
                  <a:pt x="20" y="931"/>
                  <a:pt x="20" y="931"/>
                  <a:pt x="20" y="931"/>
                </a:cubicBezTo>
                <a:cubicBezTo>
                  <a:pt x="20" y="931"/>
                  <a:pt x="20" y="931"/>
                  <a:pt x="20" y="931"/>
                </a:cubicBezTo>
                <a:cubicBezTo>
                  <a:pt x="21" y="931"/>
                  <a:pt x="20" y="929"/>
                  <a:pt x="20" y="929"/>
                </a:cubicBezTo>
                <a:cubicBezTo>
                  <a:pt x="20" y="929"/>
                  <a:pt x="20" y="928"/>
                  <a:pt x="20" y="927"/>
                </a:cubicBezTo>
                <a:cubicBezTo>
                  <a:pt x="21" y="927"/>
                  <a:pt x="21" y="925"/>
                  <a:pt x="21" y="925"/>
                </a:cubicBezTo>
                <a:cubicBezTo>
                  <a:pt x="20" y="925"/>
                  <a:pt x="20" y="925"/>
                  <a:pt x="20" y="925"/>
                </a:cubicBezTo>
                <a:cubicBezTo>
                  <a:pt x="20" y="925"/>
                  <a:pt x="20" y="925"/>
                  <a:pt x="20" y="925"/>
                </a:cubicBezTo>
                <a:cubicBezTo>
                  <a:pt x="21" y="925"/>
                  <a:pt x="21" y="925"/>
                  <a:pt x="21" y="924"/>
                </a:cubicBezTo>
                <a:cubicBezTo>
                  <a:pt x="21" y="924"/>
                  <a:pt x="20" y="922"/>
                  <a:pt x="21" y="922"/>
                </a:cubicBezTo>
                <a:cubicBezTo>
                  <a:pt x="21" y="922"/>
                  <a:pt x="21" y="922"/>
                  <a:pt x="20" y="922"/>
                </a:cubicBezTo>
                <a:cubicBezTo>
                  <a:pt x="20" y="922"/>
                  <a:pt x="21" y="922"/>
                  <a:pt x="21" y="921"/>
                </a:cubicBezTo>
                <a:cubicBezTo>
                  <a:pt x="21" y="921"/>
                  <a:pt x="21" y="921"/>
                  <a:pt x="20" y="921"/>
                </a:cubicBezTo>
                <a:cubicBezTo>
                  <a:pt x="20" y="921"/>
                  <a:pt x="21" y="921"/>
                  <a:pt x="21" y="921"/>
                </a:cubicBezTo>
                <a:cubicBezTo>
                  <a:pt x="20" y="920"/>
                  <a:pt x="21" y="920"/>
                  <a:pt x="20" y="919"/>
                </a:cubicBezTo>
                <a:cubicBezTo>
                  <a:pt x="20" y="919"/>
                  <a:pt x="21" y="918"/>
                  <a:pt x="21" y="917"/>
                </a:cubicBezTo>
                <a:cubicBezTo>
                  <a:pt x="21" y="917"/>
                  <a:pt x="20" y="917"/>
                  <a:pt x="20" y="917"/>
                </a:cubicBezTo>
                <a:cubicBezTo>
                  <a:pt x="20" y="917"/>
                  <a:pt x="21" y="917"/>
                  <a:pt x="21" y="917"/>
                </a:cubicBezTo>
                <a:cubicBezTo>
                  <a:pt x="20" y="916"/>
                  <a:pt x="21" y="915"/>
                  <a:pt x="20" y="915"/>
                </a:cubicBezTo>
                <a:cubicBezTo>
                  <a:pt x="21" y="915"/>
                  <a:pt x="20" y="914"/>
                  <a:pt x="21" y="914"/>
                </a:cubicBezTo>
                <a:cubicBezTo>
                  <a:pt x="20" y="914"/>
                  <a:pt x="20" y="913"/>
                  <a:pt x="21" y="913"/>
                </a:cubicBezTo>
                <a:cubicBezTo>
                  <a:pt x="21" y="913"/>
                  <a:pt x="20" y="913"/>
                  <a:pt x="20" y="913"/>
                </a:cubicBezTo>
                <a:cubicBezTo>
                  <a:pt x="20" y="912"/>
                  <a:pt x="21" y="912"/>
                  <a:pt x="21" y="912"/>
                </a:cubicBezTo>
                <a:cubicBezTo>
                  <a:pt x="21" y="912"/>
                  <a:pt x="20" y="912"/>
                  <a:pt x="21" y="911"/>
                </a:cubicBezTo>
                <a:cubicBezTo>
                  <a:pt x="21" y="911"/>
                  <a:pt x="21" y="911"/>
                  <a:pt x="20" y="911"/>
                </a:cubicBezTo>
                <a:cubicBezTo>
                  <a:pt x="21" y="911"/>
                  <a:pt x="21" y="911"/>
                  <a:pt x="21" y="911"/>
                </a:cubicBezTo>
                <a:cubicBezTo>
                  <a:pt x="21" y="910"/>
                  <a:pt x="22" y="910"/>
                  <a:pt x="21" y="909"/>
                </a:cubicBezTo>
                <a:cubicBezTo>
                  <a:pt x="21" y="909"/>
                  <a:pt x="21" y="909"/>
                  <a:pt x="21" y="909"/>
                </a:cubicBezTo>
                <a:cubicBezTo>
                  <a:pt x="21" y="909"/>
                  <a:pt x="21" y="908"/>
                  <a:pt x="21" y="908"/>
                </a:cubicBezTo>
                <a:cubicBezTo>
                  <a:pt x="21" y="908"/>
                  <a:pt x="21" y="908"/>
                  <a:pt x="21" y="908"/>
                </a:cubicBezTo>
                <a:cubicBezTo>
                  <a:pt x="21" y="908"/>
                  <a:pt x="21" y="908"/>
                  <a:pt x="20" y="907"/>
                </a:cubicBezTo>
                <a:cubicBezTo>
                  <a:pt x="21" y="907"/>
                  <a:pt x="21" y="907"/>
                  <a:pt x="21" y="907"/>
                </a:cubicBezTo>
                <a:cubicBezTo>
                  <a:pt x="21" y="907"/>
                  <a:pt x="21" y="907"/>
                  <a:pt x="21" y="907"/>
                </a:cubicBezTo>
                <a:cubicBezTo>
                  <a:pt x="21" y="906"/>
                  <a:pt x="21" y="905"/>
                  <a:pt x="21" y="905"/>
                </a:cubicBezTo>
                <a:cubicBezTo>
                  <a:pt x="21" y="905"/>
                  <a:pt x="20" y="905"/>
                  <a:pt x="20" y="905"/>
                </a:cubicBezTo>
                <a:cubicBezTo>
                  <a:pt x="20" y="905"/>
                  <a:pt x="21" y="904"/>
                  <a:pt x="21" y="904"/>
                </a:cubicBezTo>
                <a:cubicBezTo>
                  <a:pt x="21" y="904"/>
                  <a:pt x="21" y="904"/>
                  <a:pt x="20" y="904"/>
                </a:cubicBezTo>
                <a:cubicBezTo>
                  <a:pt x="20" y="904"/>
                  <a:pt x="21" y="903"/>
                  <a:pt x="21" y="903"/>
                </a:cubicBezTo>
                <a:cubicBezTo>
                  <a:pt x="21" y="903"/>
                  <a:pt x="20" y="903"/>
                  <a:pt x="21" y="903"/>
                </a:cubicBezTo>
                <a:cubicBezTo>
                  <a:pt x="21" y="902"/>
                  <a:pt x="20" y="902"/>
                  <a:pt x="20" y="902"/>
                </a:cubicBezTo>
                <a:cubicBezTo>
                  <a:pt x="20" y="902"/>
                  <a:pt x="20" y="902"/>
                  <a:pt x="20" y="901"/>
                </a:cubicBezTo>
                <a:cubicBezTo>
                  <a:pt x="20" y="901"/>
                  <a:pt x="21" y="900"/>
                  <a:pt x="20" y="900"/>
                </a:cubicBezTo>
                <a:cubicBezTo>
                  <a:pt x="21" y="899"/>
                  <a:pt x="20" y="899"/>
                  <a:pt x="20" y="898"/>
                </a:cubicBezTo>
                <a:cubicBezTo>
                  <a:pt x="21" y="897"/>
                  <a:pt x="19" y="896"/>
                  <a:pt x="19" y="894"/>
                </a:cubicBezTo>
                <a:cubicBezTo>
                  <a:pt x="19" y="894"/>
                  <a:pt x="20" y="894"/>
                  <a:pt x="20" y="894"/>
                </a:cubicBezTo>
                <a:cubicBezTo>
                  <a:pt x="19" y="894"/>
                  <a:pt x="20" y="893"/>
                  <a:pt x="20" y="893"/>
                </a:cubicBezTo>
                <a:cubicBezTo>
                  <a:pt x="19" y="893"/>
                  <a:pt x="20" y="892"/>
                  <a:pt x="19" y="892"/>
                </a:cubicBezTo>
                <a:cubicBezTo>
                  <a:pt x="19" y="892"/>
                  <a:pt x="20" y="891"/>
                  <a:pt x="20" y="891"/>
                </a:cubicBezTo>
                <a:cubicBezTo>
                  <a:pt x="20" y="890"/>
                  <a:pt x="20" y="889"/>
                  <a:pt x="19" y="889"/>
                </a:cubicBezTo>
                <a:cubicBezTo>
                  <a:pt x="20" y="888"/>
                  <a:pt x="19" y="888"/>
                  <a:pt x="20" y="887"/>
                </a:cubicBezTo>
                <a:cubicBezTo>
                  <a:pt x="20" y="887"/>
                  <a:pt x="20" y="886"/>
                  <a:pt x="19" y="886"/>
                </a:cubicBezTo>
                <a:cubicBezTo>
                  <a:pt x="20" y="886"/>
                  <a:pt x="20" y="885"/>
                  <a:pt x="20" y="885"/>
                </a:cubicBezTo>
                <a:cubicBezTo>
                  <a:pt x="20" y="885"/>
                  <a:pt x="19" y="884"/>
                  <a:pt x="20" y="884"/>
                </a:cubicBezTo>
                <a:cubicBezTo>
                  <a:pt x="20" y="884"/>
                  <a:pt x="20" y="884"/>
                  <a:pt x="20" y="884"/>
                </a:cubicBezTo>
                <a:cubicBezTo>
                  <a:pt x="20" y="884"/>
                  <a:pt x="20" y="883"/>
                  <a:pt x="20" y="883"/>
                </a:cubicBezTo>
                <a:cubicBezTo>
                  <a:pt x="20" y="883"/>
                  <a:pt x="20" y="883"/>
                  <a:pt x="19" y="883"/>
                </a:cubicBezTo>
                <a:cubicBezTo>
                  <a:pt x="19" y="882"/>
                  <a:pt x="20" y="883"/>
                  <a:pt x="20" y="883"/>
                </a:cubicBezTo>
                <a:cubicBezTo>
                  <a:pt x="20" y="882"/>
                  <a:pt x="19" y="882"/>
                  <a:pt x="20" y="882"/>
                </a:cubicBezTo>
                <a:cubicBezTo>
                  <a:pt x="20" y="882"/>
                  <a:pt x="20" y="882"/>
                  <a:pt x="20" y="882"/>
                </a:cubicBezTo>
                <a:cubicBezTo>
                  <a:pt x="20" y="881"/>
                  <a:pt x="19" y="881"/>
                  <a:pt x="20" y="881"/>
                </a:cubicBezTo>
                <a:cubicBezTo>
                  <a:pt x="20" y="880"/>
                  <a:pt x="20" y="879"/>
                  <a:pt x="20" y="878"/>
                </a:cubicBezTo>
                <a:cubicBezTo>
                  <a:pt x="20" y="878"/>
                  <a:pt x="20" y="878"/>
                  <a:pt x="19" y="878"/>
                </a:cubicBezTo>
                <a:cubicBezTo>
                  <a:pt x="20" y="877"/>
                  <a:pt x="20" y="876"/>
                  <a:pt x="20" y="875"/>
                </a:cubicBezTo>
                <a:cubicBezTo>
                  <a:pt x="20" y="875"/>
                  <a:pt x="20" y="875"/>
                  <a:pt x="19" y="875"/>
                </a:cubicBezTo>
                <a:cubicBezTo>
                  <a:pt x="20" y="875"/>
                  <a:pt x="20" y="874"/>
                  <a:pt x="20" y="873"/>
                </a:cubicBezTo>
                <a:cubicBezTo>
                  <a:pt x="20" y="873"/>
                  <a:pt x="20" y="873"/>
                  <a:pt x="19" y="873"/>
                </a:cubicBezTo>
                <a:cubicBezTo>
                  <a:pt x="20" y="872"/>
                  <a:pt x="19" y="872"/>
                  <a:pt x="20" y="872"/>
                </a:cubicBezTo>
                <a:cubicBezTo>
                  <a:pt x="19" y="872"/>
                  <a:pt x="20" y="871"/>
                  <a:pt x="20" y="871"/>
                </a:cubicBezTo>
                <a:cubicBezTo>
                  <a:pt x="20" y="870"/>
                  <a:pt x="19" y="870"/>
                  <a:pt x="20" y="870"/>
                </a:cubicBezTo>
                <a:cubicBezTo>
                  <a:pt x="20" y="870"/>
                  <a:pt x="19" y="869"/>
                  <a:pt x="19" y="869"/>
                </a:cubicBezTo>
                <a:cubicBezTo>
                  <a:pt x="19" y="869"/>
                  <a:pt x="20" y="869"/>
                  <a:pt x="20" y="869"/>
                </a:cubicBezTo>
                <a:cubicBezTo>
                  <a:pt x="19" y="868"/>
                  <a:pt x="20" y="866"/>
                  <a:pt x="19" y="865"/>
                </a:cubicBezTo>
                <a:cubicBezTo>
                  <a:pt x="19" y="865"/>
                  <a:pt x="19" y="865"/>
                  <a:pt x="19" y="865"/>
                </a:cubicBezTo>
                <a:cubicBezTo>
                  <a:pt x="19" y="864"/>
                  <a:pt x="19" y="864"/>
                  <a:pt x="19" y="864"/>
                </a:cubicBezTo>
                <a:cubicBezTo>
                  <a:pt x="19" y="864"/>
                  <a:pt x="19" y="864"/>
                  <a:pt x="19" y="864"/>
                </a:cubicBezTo>
                <a:cubicBezTo>
                  <a:pt x="18" y="863"/>
                  <a:pt x="19" y="862"/>
                  <a:pt x="19" y="862"/>
                </a:cubicBezTo>
                <a:cubicBezTo>
                  <a:pt x="19" y="862"/>
                  <a:pt x="19" y="862"/>
                  <a:pt x="19" y="862"/>
                </a:cubicBezTo>
                <a:cubicBezTo>
                  <a:pt x="18" y="861"/>
                  <a:pt x="19" y="860"/>
                  <a:pt x="19" y="859"/>
                </a:cubicBezTo>
                <a:cubicBezTo>
                  <a:pt x="19" y="859"/>
                  <a:pt x="19" y="859"/>
                  <a:pt x="19" y="858"/>
                </a:cubicBezTo>
                <a:cubicBezTo>
                  <a:pt x="19" y="858"/>
                  <a:pt x="19" y="857"/>
                  <a:pt x="19" y="856"/>
                </a:cubicBezTo>
                <a:cubicBezTo>
                  <a:pt x="19" y="856"/>
                  <a:pt x="19" y="856"/>
                  <a:pt x="20" y="856"/>
                </a:cubicBezTo>
                <a:cubicBezTo>
                  <a:pt x="19" y="855"/>
                  <a:pt x="20" y="855"/>
                  <a:pt x="19" y="855"/>
                </a:cubicBezTo>
                <a:cubicBezTo>
                  <a:pt x="20" y="855"/>
                  <a:pt x="19" y="854"/>
                  <a:pt x="19" y="852"/>
                </a:cubicBezTo>
                <a:cubicBezTo>
                  <a:pt x="19" y="852"/>
                  <a:pt x="19" y="853"/>
                  <a:pt x="19" y="853"/>
                </a:cubicBezTo>
                <a:cubicBezTo>
                  <a:pt x="20" y="852"/>
                  <a:pt x="19" y="852"/>
                  <a:pt x="20" y="851"/>
                </a:cubicBezTo>
                <a:cubicBezTo>
                  <a:pt x="20" y="851"/>
                  <a:pt x="19" y="851"/>
                  <a:pt x="19" y="851"/>
                </a:cubicBezTo>
                <a:cubicBezTo>
                  <a:pt x="19" y="851"/>
                  <a:pt x="20" y="850"/>
                  <a:pt x="20" y="850"/>
                </a:cubicBezTo>
                <a:cubicBezTo>
                  <a:pt x="20" y="849"/>
                  <a:pt x="19" y="850"/>
                  <a:pt x="19" y="849"/>
                </a:cubicBezTo>
                <a:cubicBezTo>
                  <a:pt x="19" y="849"/>
                  <a:pt x="19" y="850"/>
                  <a:pt x="20" y="850"/>
                </a:cubicBezTo>
                <a:cubicBezTo>
                  <a:pt x="19" y="849"/>
                  <a:pt x="19" y="848"/>
                  <a:pt x="20" y="847"/>
                </a:cubicBezTo>
                <a:cubicBezTo>
                  <a:pt x="19" y="847"/>
                  <a:pt x="20" y="846"/>
                  <a:pt x="20" y="845"/>
                </a:cubicBezTo>
                <a:cubicBezTo>
                  <a:pt x="19" y="845"/>
                  <a:pt x="19" y="845"/>
                  <a:pt x="19" y="845"/>
                </a:cubicBezTo>
                <a:cubicBezTo>
                  <a:pt x="19" y="845"/>
                  <a:pt x="19" y="845"/>
                  <a:pt x="19" y="844"/>
                </a:cubicBezTo>
                <a:cubicBezTo>
                  <a:pt x="19" y="844"/>
                  <a:pt x="19" y="844"/>
                  <a:pt x="20" y="844"/>
                </a:cubicBezTo>
                <a:cubicBezTo>
                  <a:pt x="19" y="844"/>
                  <a:pt x="19" y="843"/>
                  <a:pt x="20" y="843"/>
                </a:cubicBezTo>
                <a:cubicBezTo>
                  <a:pt x="19" y="842"/>
                  <a:pt x="20" y="842"/>
                  <a:pt x="19" y="842"/>
                </a:cubicBezTo>
                <a:cubicBezTo>
                  <a:pt x="19" y="841"/>
                  <a:pt x="19" y="841"/>
                  <a:pt x="20" y="841"/>
                </a:cubicBezTo>
                <a:cubicBezTo>
                  <a:pt x="19" y="841"/>
                  <a:pt x="20" y="839"/>
                  <a:pt x="19" y="839"/>
                </a:cubicBezTo>
                <a:cubicBezTo>
                  <a:pt x="19" y="839"/>
                  <a:pt x="20" y="838"/>
                  <a:pt x="19" y="838"/>
                </a:cubicBezTo>
                <a:cubicBezTo>
                  <a:pt x="19" y="838"/>
                  <a:pt x="19" y="838"/>
                  <a:pt x="19" y="838"/>
                </a:cubicBezTo>
                <a:cubicBezTo>
                  <a:pt x="19" y="837"/>
                  <a:pt x="19" y="837"/>
                  <a:pt x="20" y="836"/>
                </a:cubicBezTo>
                <a:cubicBezTo>
                  <a:pt x="19" y="836"/>
                  <a:pt x="20" y="835"/>
                  <a:pt x="19" y="834"/>
                </a:cubicBezTo>
                <a:cubicBezTo>
                  <a:pt x="20" y="834"/>
                  <a:pt x="19" y="833"/>
                  <a:pt x="20" y="832"/>
                </a:cubicBezTo>
                <a:cubicBezTo>
                  <a:pt x="20" y="832"/>
                  <a:pt x="19" y="831"/>
                  <a:pt x="20" y="831"/>
                </a:cubicBezTo>
                <a:cubicBezTo>
                  <a:pt x="19" y="831"/>
                  <a:pt x="19" y="830"/>
                  <a:pt x="20" y="830"/>
                </a:cubicBezTo>
                <a:cubicBezTo>
                  <a:pt x="19" y="830"/>
                  <a:pt x="19" y="829"/>
                  <a:pt x="20" y="829"/>
                </a:cubicBezTo>
                <a:cubicBezTo>
                  <a:pt x="19" y="829"/>
                  <a:pt x="20" y="828"/>
                  <a:pt x="19" y="828"/>
                </a:cubicBezTo>
                <a:cubicBezTo>
                  <a:pt x="19" y="828"/>
                  <a:pt x="19" y="828"/>
                  <a:pt x="20" y="828"/>
                </a:cubicBezTo>
                <a:cubicBezTo>
                  <a:pt x="20" y="826"/>
                  <a:pt x="19" y="823"/>
                  <a:pt x="20" y="821"/>
                </a:cubicBezTo>
                <a:cubicBezTo>
                  <a:pt x="20" y="821"/>
                  <a:pt x="20" y="821"/>
                  <a:pt x="19" y="821"/>
                </a:cubicBezTo>
                <a:cubicBezTo>
                  <a:pt x="19" y="820"/>
                  <a:pt x="19" y="820"/>
                  <a:pt x="20" y="820"/>
                </a:cubicBezTo>
                <a:cubicBezTo>
                  <a:pt x="20" y="819"/>
                  <a:pt x="19" y="820"/>
                  <a:pt x="19" y="819"/>
                </a:cubicBezTo>
                <a:cubicBezTo>
                  <a:pt x="20" y="819"/>
                  <a:pt x="20" y="819"/>
                  <a:pt x="20" y="819"/>
                </a:cubicBezTo>
                <a:cubicBezTo>
                  <a:pt x="19" y="818"/>
                  <a:pt x="20" y="817"/>
                  <a:pt x="19" y="817"/>
                </a:cubicBezTo>
                <a:cubicBezTo>
                  <a:pt x="20" y="816"/>
                  <a:pt x="20" y="816"/>
                  <a:pt x="20" y="816"/>
                </a:cubicBezTo>
                <a:cubicBezTo>
                  <a:pt x="20" y="816"/>
                  <a:pt x="20" y="815"/>
                  <a:pt x="20" y="815"/>
                </a:cubicBezTo>
                <a:cubicBezTo>
                  <a:pt x="20" y="815"/>
                  <a:pt x="20" y="814"/>
                  <a:pt x="20" y="813"/>
                </a:cubicBezTo>
                <a:cubicBezTo>
                  <a:pt x="20" y="813"/>
                  <a:pt x="20" y="812"/>
                  <a:pt x="20" y="812"/>
                </a:cubicBezTo>
                <a:cubicBezTo>
                  <a:pt x="20" y="811"/>
                  <a:pt x="20" y="810"/>
                  <a:pt x="20" y="809"/>
                </a:cubicBezTo>
                <a:cubicBezTo>
                  <a:pt x="20" y="807"/>
                  <a:pt x="20" y="805"/>
                  <a:pt x="21" y="805"/>
                </a:cubicBezTo>
                <a:cubicBezTo>
                  <a:pt x="21" y="805"/>
                  <a:pt x="20" y="804"/>
                  <a:pt x="21" y="804"/>
                </a:cubicBezTo>
                <a:cubicBezTo>
                  <a:pt x="21" y="804"/>
                  <a:pt x="20" y="804"/>
                  <a:pt x="20" y="804"/>
                </a:cubicBezTo>
                <a:cubicBezTo>
                  <a:pt x="21" y="803"/>
                  <a:pt x="19" y="801"/>
                  <a:pt x="20" y="801"/>
                </a:cubicBezTo>
                <a:cubicBezTo>
                  <a:pt x="20" y="799"/>
                  <a:pt x="20" y="798"/>
                  <a:pt x="20" y="797"/>
                </a:cubicBezTo>
                <a:cubicBezTo>
                  <a:pt x="20" y="797"/>
                  <a:pt x="20" y="796"/>
                  <a:pt x="20" y="795"/>
                </a:cubicBezTo>
                <a:cubicBezTo>
                  <a:pt x="20" y="795"/>
                  <a:pt x="20" y="794"/>
                  <a:pt x="19" y="794"/>
                </a:cubicBezTo>
                <a:cubicBezTo>
                  <a:pt x="20" y="794"/>
                  <a:pt x="19" y="792"/>
                  <a:pt x="20" y="792"/>
                </a:cubicBezTo>
                <a:cubicBezTo>
                  <a:pt x="20" y="791"/>
                  <a:pt x="21" y="790"/>
                  <a:pt x="19" y="790"/>
                </a:cubicBezTo>
                <a:cubicBezTo>
                  <a:pt x="20" y="789"/>
                  <a:pt x="19" y="789"/>
                  <a:pt x="20" y="789"/>
                </a:cubicBezTo>
                <a:cubicBezTo>
                  <a:pt x="20" y="789"/>
                  <a:pt x="20" y="789"/>
                  <a:pt x="19" y="789"/>
                </a:cubicBezTo>
                <a:cubicBezTo>
                  <a:pt x="20" y="788"/>
                  <a:pt x="20" y="789"/>
                  <a:pt x="20" y="789"/>
                </a:cubicBezTo>
                <a:cubicBezTo>
                  <a:pt x="20" y="788"/>
                  <a:pt x="19" y="786"/>
                  <a:pt x="20" y="786"/>
                </a:cubicBezTo>
                <a:cubicBezTo>
                  <a:pt x="19" y="785"/>
                  <a:pt x="20" y="784"/>
                  <a:pt x="20" y="783"/>
                </a:cubicBezTo>
                <a:cubicBezTo>
                  <a:pt x="20" y="783"/>
                  <a:pt x="20" y="783"/>
                  <a:pt x="20" y="783"/>
                </a:cubicBezTo>
                <a:cubicBezTo>
                  <a:pt x="20" y="782"/>
                  <a:pt x="19" y="780"/>
                  <a:pt x="20" y="779"/>
                </a:cubicBezTo>
                <a:cubicBezTo>
                  <a:pt x="19" y="778"/>
                  <a:pt x="20" y="777"/>
                  <a:pt x="19" y="777"/>
                </a:cubicBezTo>
                <a:cubicBezTo>
                  <a:pt x="20" y="777"/>
                  <a:pt x="20" y="776"/>
                  <a:pt x="19" y="776"/>
                </a:cubicBezTo>
                <a:cubicBezTo>
                  <a:pt x="20" y="776"/>
                  <a:pt x="20" y="775"/>
                  <a:pt x="20" y="775"/>
                </a:cubicBezTo>
                <a:cubicBezTo>
                  <a:pt x="20" y="775"/>
                  <a:pt x="20" y="774"/>
                  <a:pt x="20" y="773"/>
                </a:cubicBezTo>
                <a:cubicBezTo>
                  <a:pt x="20" y="772"/>
                  <a:pt x="20" y="771"/>
                  <a:pt x="20" y="771"/>
                </a:cubicBezTo>
                <a:cubicBezTo>
                  <a:pt x="20" y="770"/>
                  <a:pt x="20" y="770"/>
                  <a:pt x="20" y="770"/>
                </a:cubicBezTo>
                <a:cubicBezTo>
                  <a:pt x="20" y="770"/>
                  <a:pt x="20" y="769"/>
                  <a:pt x="20" y="769"/>
                </a:cubicBezTo>
                <a:cubicBezTo>
                  <a:pt x="20" y="769"/>
                  <a:pt x="20" y="768"/>
                  <a:pt x="20" y="767"/>
                </a:cubicBezTo>
                <a:cubicBezTo>
                  <a:pt x="19" y="767"/>
                  <a:pt x="20" y="767"/>
                  <a:pt x="20" y="767"/>
                </a:cubicBezTo>
                <a:cubicBezTo>
                  <a:pt x="20" y="766"/>
                  <a:pt x="20" y="765"/>
                  <a:pt x="20" y="765"/>
                </a:cubicBezTo>
                <a:cubicBezTo>
                  <a:pt x="19" y="764"/>
                  <a:pt x="20" y="764"/>
                  <a:pt x="19" y="763"/>
                </a:cubicBezTo>
                <a:cubicBezTo>
                  <a:pt x="19" y="763"/>
                  <a:pt x="20" y="763"/>
                  <a:pt x="20" y="763"/>
                </a:cubicBezTo>
                <a:cubicBezTo>
                  <a:pt x="20" y="762"/>
                  <a:pt x="19" y="763"/>
                  <a:pt x="19" y="762"/>
                </a:cubicBezTo>
                <a:cubicBezTo>
                  <a:pt x="19" y="762"/>
                  <a:pt x="19" y="762"/>
                  <a:pt x="20" y="761"/>
                </a:cubicBezTo>
                <a:cubicBezTo>
                  <a:pt x="19" y="760"/>
                  <a:pt x="21" y="759"/>
                  <a:pt x="20" y="758"/>
                </a:cubicBezTo>
                <a:cubicBezTo>
                  <a:pt x="20" y="758"/>
                  <a:pt x="20" y="758"/>
                  <a:pt x="20" y="758"/>
                </a:cubicBezTo>
                <a:cubicBezTo>
                  <a:pt x="19" y="757"/>
                  <a:pt x="20" y="756"/>
                  <a:pt x="20" y="755"/>
                </a:cubicBezTo>
                <a:cubicBezTo>
                  <a:pt x="20" y="755"/>
                  <a:pt x="20" y="755"/>
                  <a:pt x="20" y="755"/>
                </a:cubicBezTo>
                <a:cubicBezTo>
                  <a:pt x="20" y="755"/>
                  <a:pt x="20" y="754"/>
                  <a:pt x="20" y="754"/>
                </a:cubicBezTo>
                <a:cubicBezTo>
                  <a:pt x="20" y="754"/>
                  <a:pt x="20" y="754"/>
                  <a:pt x="20" y="754"/>
                </a:cubicBezTo>
                <a:cubicBezTo>
                  <a:pt x="20" y="753"/>
                  <a:pt x="20" y="751"/>
                  <a:pt x="20" y="751"/>
                </a:cubicBezTo>
                <a:cubicBezTo>
                  <a:pt x="20" y="751"/>
                  <a:pt x="20" y="751"/>
                  <a:pt x="20" y="751"/>
                </a:cubicBezTo>
                <a:cubicBezTo>
                  <a:pt x="21" y="750"/>
                  <a:pt x="20" y="748"/>
                  <a:pt x="21" y="747"/>
                </a:cubicBezTo>
                <a:cubicBezTo>
                  <a:pt x="21" y="747"/>
                  <a:pt x="21" y="747"/>
                  <a:pt x="20" y="747"/>
                </a:cubicBezTo>
                <a:cubicBezTo>
                  <a:pt x="21" y="747"/>
                  <a:pt x="20" y="746"/>
                  <a:pt x="21" y="746"/>
                </a:cubicBezTo>
                <a:cubicBezTo>
                  <a:pt x="20" y="746"/>
                  <a:pt x="20" y="746"/>
                  <a:pt x="20" y="745"/>
                </a:cubicBezTo>
                <a:cubicBezTo>
                  <a:pt x="21" y="746"/>
                  <a:pt x="20" y="745"/>
                  <a:pt x="21" y="745"/>
                </a:cubicBezTo>
                <a:cubicBezTo>
                  <a:pt x="21" y="745"/>
                  <a:pt x="20" y="745"/>
                  <a:pt x="20" y="744"/>
                </a:cubicBezTo>
                <a:cubicBezTo>
                  <a:pt x="20" y="744"/>
                  <a:pt x="20" y="744"/>
                  <a:pt x="20" y="745"/>
                </a:cubicBezTo>
                <a:cubicBezTo>
                  <a:pt x="21" y="744"/>
                  <a:pt x="21" y="743"/>
                  <a:pt x="20" y="743"/>
                </a:cubicBezTo>
                <a:cubicBezTo>
                  <a:pt x="21" y="742"/>
                  <a:pt x="20" y="740"/>
                  <a:pt x="21" y="739"/>
                </a:cubicBezTo>
                <a:cubicBezTo>
                  <a:pt x="20" y="739"/>
                  <a:pt x="21" y="737"/>
                  <a:pt x="20" y="737"/>
                </a:cubicBezTo>
                <a:cubicBezTo>
                  <a:pt x="21" y="736"/>
                  <a:pt x="20" y="736"/>
                  <a:pt x="20" y="736"/>
                </a:cubicBezTo>
                <a:cubicBezTo>
                  <a:pt x="20" y="736"/>
                  <a:pt x="21" y="736"/>
                  <a:pt x="21" y="736"/>
                </a:cubicBezTo>
                <a:cubicBezTo>
                  <a:pt x="21" y="735"/>
                  <a:pt x="21" y="735"/>
                  <a:pt x="20" y="734"/>
                </a:cubicBezTo>
                <a:cubicBezTo>
                  <a:pt x="21" y="734"/>
                  <a:pt x="21" y="734"/>
                  <a:pt x="21" y="734"/>
                </a:cubicBezTo>
                <a:cubicBezTo>
                  <a:pt x="20" y="733"/>
                  <a:pt x="20" y="733"/>
                  <a:pt x="20" y="732"/>
                </a:cubicBezTo>
                <a:cubicBezTo>
                  <a:pt x="20" y="732"/>
                  <a:pt x="20" y="732"/>
                  <a:pt x="21" y="732"/>
                </a:cubicBezTo>
                <a:cubicBezTo>
                  <a:pt x="21" y="732"/>
                  <a:pt x="20" y="732"/>
                  <a:pt x="20" y="732"/>
                </a:cubicBezTo>
                <a:cubicBezTo>
                  <a:pt x="21" y="732"/>
                  <a:pt x="20" y="732"/>
                  <a:pt x="21" y="732"/>
                </a:cubicBezTo>
                <a:cubicBezTo>
                  <a:pt x="21" y="731"/>
                  <a:pt x="21" y="731"/>
                  <a:pt x="20" y="731"/>
                </a:cubicBezTo>
                <a:cubicBezTo>
                  <a:pt x="20" y="731"/>
                  <a:pt x="21" y="731"/>
                  <a:pt x="21" y="731"/>
                </a:cubicBezTo>
                <a:cubicBezTo>
                  <a:pt x="20" y="730"/>
                  <a:pt x="21" y="730"/>
                  <a:pt x="20" y="730"/>
                </a:cubicBezTo>
                <a:cubicBezTo>
                  <a:pt x="21" y="729"/>
                  <a:pt x="21" y="729"/>
                  <a:pt x="20" y="729"/>
                </a:cubicBezTo>
                <a:cubicBezTo>
                  <a:pt x="20" y="728"/>
                  <a:pt x="20" y="728"/>
                  <a:pt x="21" y="728"/>
                </a:cubicBezTo>
                <a:cubicBezTo>
                  <a:pt x="20" y="728"/>
                  <a:pt x="20" y="727"/>
                  <a:pt x="21" y="726"/>
                </a:cubicBezTo>
                <a:cubicBezTo>
                  <a:pt x="21" y="726"/>
                  <a:pt x="20" y="726"/>
                  <a:pt x="20" y="726"/>
                </a:cubicBezTo>
                <a:cubicBezTo>
                  <a:pt x="20" y="726"/>
                  <a:pt x="21" y="726"/>
                  <a:pt x="21" y="725"/>
                </a:cubicBezTo>
                <a:cubicBezTo>
                  <a:pt x="21" y="725"/>
                  <a:pt x="21" y="724"/>
                  <a:pt x="21" y="724"/>
                </a:cubicBezTo>
                <a:cubicBezTo>
                  <a:pt x="21" y="723"/>
                  <a:pt x="20" y="723"/>
                  <a:pt x="21" y="722"/>
                </a:cubicBezTo>
                <a:cubicBezTo>
                  <a:pt x="21" y="722"/>
                  <a:pt x="21" y="722"/>
                  <a:pt x="21" y="722"/>
                </a:cubicBezTo>
                <a:cubicBezTo>
                  <a:pt x="22" y="721"/>
                  <a:pt x="21" y="721"/>
                  <a:pt x="21" y="720"/>
                </a:cubicBezTo>
                <a:cubicBezTo>
                  <a:pt x="21" y="720"/>
                  <a:pt x="21" y="719"/>
                  <a:pt x="21" y="719"/>
                </a:cubicBezTo>
                <a:cubicBezTo>
                  <a:pt x="21" y="718"/>
                  <a:pt x="21" y="718"/>
                  <a:pt x="21" y="718"/>
                </a:cubicBezTo>
                <a:cubicBezTo>
                  <a:pt x="20" y="718"/>
                  <a:pt x="21" y="717"/>
                  <a:pt x="21" y="716"/>
                </a:cubicBezTo>
                <a:cubicBezTo>
                  <a:pt x="21" y="715"/>
                  <a:pt x="20" y="715"/>
                  <a:pt x="20" y="714"/>
                </a:cubicBezTo>
                <a:cubicBezTo>
                  <a:pt x="20" y="713"/>
                  <a:pt x="20" y="713"/>
                  <a:pt x="20" y="712"/>
                </a:cubicBezTo>
                <a:cubicBezTo>
                  <a:pt x="20" y="712"/>
                  <a:pt x="21" y="712"/>
                  <a:pt x="21" y="711"/>
                </a:cubicBezTo>
                <a:cubicBezTo>
                  <a:pt x="20" y="710"/>
                  <a:pt x="20" y="710"/>
                  <a:pt x="20" y="709"/>
                </a:cubicBezTo>
                <a:cubicBezTo>
                  <a:pt x="20" y="709"/>
                  <a:pt x="20" y="709"/>
                  <a:pt x="20" y="709"/>
                </a:cubicBezTo>
                <a:cubicBezTo>
                  <a:pt x="20" y="708"/>
                  <a:pt x="21" y="707"/>
                  <a:pt x="20" y="707"/>
                </a:cubicBezTo>
                <a:cubicBezTo>
                  <a:pt x="20" y="706"/>
                  <a:pt x="20" y="706"/>
                  <a:pt x="21" y="706"/>
                </a:cubicBezTo>
                <a:cubicBezTo>
                  <a:pt x="20" y="706"/>
                  <a:pt x="20" y="705"/>
                  <a:pt x="20" y="705"/>
                </a:cubicBezTo>
                <a:cubicBezTo>
                  <a:pt x="20" y="704"/>
                  <a:pt x="20" y="703"/>
                  <a:pt x="20" y="702"/>
                </a:cubicBezTo>
                <a:cubicBezTo>
                  <a:pt x="21" y="702"/>
                  <a:pt x="19" y="700"/>
                  <a:pt x="20" y="699"/>
                </a:cubicBezTo>
                <a:cubicBezTo>
                  <a:pt x="20" y="699"/>
                  <a:pt x="21" y="697"/>
                  <a:pt x="20" y="697"/>
                </a:cubicBezTo>
                <a:cubicBezTo>
                  <a:pt x="20" y="696"/>
                  <a:pt x="20" y="694"/>
                  <a:pt x="20" y="693"/>
                </a:cubicBezTo>
                <a:cubicBezTo>
                  <a:pt x="20" y="692"/>
                  <a:pt x="20" y="691"/>
                  <a:pt x="19" y="690"/>
                </a:cubicBezTo>
                <a:cubicBezTo>
                  <a:pt x="19" y="690"/>
                  <a:pt x="20" y="690"/>
                  <a:pt x="20" y="691"/>
                </a:cubicBezTo>
                <a:cubicBezTo>
                  <a:pt x="20" y="690"/>
                  <a:pt x="20" y="690"/>
                  <a:pt x="20" y="690"/>
                </a:cubicBezTo>
                <a:cubicBezTo>
                  <a:pt x="20" y="690"/>
                  <a:pt x="20" y="687"/>
                  <a:pt x="19" y="687"/>
                </a:cubicBezTo>
                <a:cubicBezTo>
                  <a:pt x="20" y="685"/>
                  <a:pt x="19" y="685"/>
                  <a:pt x="19" y="684"/>
                </a:cubicBezTo>
                <a:cubicBezTo>
                  <a:pt x="19" y="684"/>
                  <a:pt x="19" y="684"/>
                  <a:pt x="19" y="684"/>
                </a:cubicBezTo>
                <a:cubicBezTo>
                  <a:pt x="19" y="683"/>
                  <a:pt x="19" y="683"/>
                  <a:pt x="19" y="683"/>
                </a:cubicBezTo>
                <a:cubicBezTo>
                  <a:pt x="19" y="682"/>
                  <a:pt x="19" y="682"/>
                  <a:pt x="19" y="682"/>
                </a:cubicBezTo>
                <a:cubicBezTo>
                  <a:pt x="19" y="682"/>
                  <a:pt x="19" y="681"/>
                  <a:pt x="19" y="681"/>
                </a:cubicBezTo>
                <a:cubicBezTo>
                  <a:pt x="18" y="680"/>
                  <a:pt x="20" y="679"/>
                  <a:pt x="19" y="679"/>
                </a:cubicBezTo>
                <a:cubicBezTo>
                  <a:pt x="19" y="679"/>
                  <a:pt x="19" y="679"/>
                  <a:pt x="19" y="679"/>
                </a:cubicBezTo>
                <a:cubicBezTo>
                  <a:pt x="18" y="678"/>
                  <a:pt x="19" y="678"/>
                  <a:pt x="18" y="677"/>
                </a:cubicBezTo>
                <a:cubicBezTo>
                  <a:pt x="19" y="677"/>
                  <a:pt x="19" y="677"/>
                  <a:pt x="19" y="677"/>
                </a:cubicBezTo>
                <a:cubicBezTo>
                  <a:pt x="19" y="677"/>
                  <a:pt x="19" y="676"/>
                  <a:pt x="19" y="676"/>
                </a:cubicBezTo>
                <a:cubicBezTo>
                  <a:pt x="19" y="675"/>
                  <a:pt x="19" y="672"/>
                  <a:pt x="19" y="671"/>
                </a:cubicBezTo>
                <a:cubicBezTo>
                  <a:pt x="19" y="671"/>
                  <a:pt x="19" y="668"/>
                  <a:pt x="19" y="668"/>
                </a:cubicBezTo>
                <a:cubicBezTo>
                  <a:pt x="20" y="666"/>
                  <a:pt x="19" y="662"/>
                  <a:pt x="19" y="661"/>
                </a:cubicBezTo>
                <a:cubicBezTo>
                  <a:pt x="19" y="660"/>
                  <a:pt x="19" y="660"/>
                  <a:pt x="19" y="660"/>
                </a:cubicBezTo>
                <a:cubicBezTo>
                  <a:pt x="19" y="660"/>
                  <a:pt x="19" y="659"/>
                  <a:pt x="19" y="658"/>
                </a:cubicBezTo>
                <a:cubicBezTo>
                  <a:pt x="19" y="657"/>
                  <a:pt x="19" y="657"/>
                  <a:pt x="18" y="657"/>
                </a:cubicBezTo>
                <a:cubicBezTo>
                  <a:pt x="20" y="656"/>
                  <a:pt x="19" y="653"/>
                  <a:pt x="19" y="652"/>
                </a:cubicBezTo>
                <a:cubicBezTo>
                  <a:pt x="19" y="650"/>
                  <a:pt x="20" y="649"/>
                  <a:pt x="19" y="648"/>
                </a:cubicBezTo>
                <a:cubicBezTo>
                  <a:pt x="20" y="648"/>
                  <a:pt x="19" y="646"/>
                  <a:pt x="19" y="645"/>
                </a:cubicBezTo>
                <a:cubicBezTo>
                  <a:pt x="19" y="645"/>
                  <a:pt x="20" y="643"/>
                  <a:pt x="19" y="642"/>
                </a:cubicBezTo>
                <a:cubicBezTo>
                  <a:pt x="19" y="642"/>
                  <a:pt x="20" y="642"/>
                  <a:pt x="19" y="642"/>
                </a:cubicBezTo>
                <a:cubicBezTo>
                  <a:pt x="20" y="641"/>
                  <a:pt x="20" y="640"/>
                  <a:pt x="19" y="640"/>
                </a:cubicBezTo>
                <a:cubicBezTo>
                  <a:pt x="20" y="638"/>
                  <a:pt x="19" y="637"/>
                  <a:pt x="19" y="636"/>
                </a:cubicBezTo>
                <a:cubicBezTo>
                  <a:pt x="20" y="635"/>
                  <a:pt x="19" y="635"/>
                  <a:pt x="19" y="635"/>
                </a:cubicBezTo>
                <a:cubicBezTo>
                  <a:pt x="19" y="635"/>
                  <a:pt x="19" y="635"/>
                  <a:pt x="19" y="635"/>
                </a:cubicBezTo>
                <a:cubicBezTo>
                  <a:pt x="19" y="633"/>
                  <a:pt x="19" y="632"/>
                  <a:pt x="19" y="631"/>
                </a:cubicBezTo>
                <a:cubicBezTo>
                  <a:pt x="18" y="629"/>
                  <a:pt x="19" y="628"/>
                  <a:pt x="18" y="627"/>
                </a:cubicBezTo>
                <a:cubicBezTo>
                  <a:pt x="19" y="627"/>
                  <a:pt x="19" y="627"/>
                  <a:pt x="19" y="627"/>
                </a:cubicBezTo>
                <a:cubicBezTo>
                  <a:pt x="18" y="627"/>
                  <a:pt x="19" y="626"/>
                  <a:pt x="19" y="626"/>
                </a:cubicBezTo>
                <a:cubicBezTo>
                  <a:pt x="19" y="626"/>
                  <a:pt x="19" y="625"/>
                  <a:pt x="18" y="624"/>
                </a:cubicBezTo>
                <a:cubicBezTo>
                  <a:pt x="19" y="624"/>
                  <a:pt x="18" y="623"/>
                  <a:pt x="19" y="623"/>
                </a:cubicBezTo>
                <a:cubicBezTo>
                  <a:pt x="19" y="623"/>
                  <a:pt x="18" y="623"/>
                  <a:pt x="18" y="623"/>
                </a:cubicBezTo>
                <a:cubicBezTo>
                  <a:pt x="19" y="622"/>
                  <a:pt x="19" y="621"/>
                  <a:pt x="19" y="620"/>
                </a:cubicBezTo>
                <a:cubicBezTo>
                  <a:pt x="20" y="619"/>
                  <a:pt x="19" y="617"/>
                  <a:pt x="19" y="615"/>
                </a:cubicBezTo>
                <a:cubicBezTo>
                  <a:pt x="19" y="615"/>
                  <a:pt x="20" y="614"/>
                  <a:pt x="19" y="613"/>
                </a:cubicBezTo>
                <a:cubicBezTo>
                  <a:pt x="19" y="611"/>
                  <a:pt x="19" y="610"/>
                  <a:pt x="18" y="609"/>
                </a:cubicBezTo>
                <a:cubicBezTo>
                  <a:pt x="19" y="609"/>
                  <a:pt x="19" y="609"/>
                  <a:pt x="19" y="609"/>
                </a:cubicBezTo>
                <a:cubicBezTo>
                  <a:pt x="19" y="609"/>
                  <a:pt x="19" y="608"/>
                  <a:pt x="19" y="608"/>
                </a:cubicBezTo>
                <a:cubicBezTo>
                  <a:pt x="19" y="607"/>
                  <a:pt x="18" y="608"/>
                  <a:pt x="18" y="607"/>
                </a:cubicBezTo>
                <a:cubicBezTo>
                  <a:pt x="19" y="607"/>
                  <a:pt x="19" y="607"/>
                  <a:pt x="19" y="607"/>
                </a:cubicBezTo>
                <a:cubicBezTo>
                  <a:pt x="19" y="607"/>
                  <a:pt x="19" y="607"/>
                  <a:pt x="19" y="607"/>
                </a:cubicBezTo>
                <a:cubicBezTo>
                  <a:pt x="18" y="606"/>
                  <a:pt x="20" y="605"/>
                  <a:pt x="19" y="604"/>
                </a:cubicBezTo>
                <a:cubicBezTo>
                  <a:pt x="20" y="602"/>
                  <a:pt x="19" y="601"/>
                  <a:pt x="19" y="599"/>
                </a:cubicBezTo>
                <a:cubicBezTo>
                  <a:pt x="19" y="599"/>
                  <a:pt x="19" y="600"/>
                  <a:pt x="19" y="600"/>
                </a:cubicBezTo>
                <a:cubicBezTo>
                  <a:pt x="19" y="598"/>
                  <a:pt x="19" y="597"/>
                  <a:pt x="20" y="596"/>
                </a:cubicBezTo>
                <a:cubicBezTo>
                  <a:pt x="19" y="596"/>
                  <a:pt x="19" y="596"/>
                  <a:pt x="19" y="596"/>
                </a:cubicBezTo>
                <a:cubicBezTo>
                  <a:pt x="19" y="595"/>
                  <a:pt x="20" y="594"/>
                  <a:pt x="19" y="593"/>
                </a:cubicBezTo>
                <a:cubicBezTo>
                  <a:pt x="20" y="593"/>
                  <a:pt x="20" y="591"/>
                  <a:pt x="20" y="590"/>
                </a:cubicBezTo>
                <a:cubicBezTo>
                  <a:pt x="20" y="590"/>
                  <a:pt x="19" y="590"/>
                  <a:pt x="19" y="590"/>
                </a:cubicBezTo>
                <a:cubicBezTo>
                  <a:pt x="19" y="589"/>
                  <a:pt x="21" y="587"/>
                  <a:pt x="19" y="587"/>
                </a:cubicBezTo>
                <a:cubicBezTo>
                  <a:pt x="20" y="585"/>
                  <a:pt x="20" y="583"/>
                  <a:pt x="20" y="581"/>
                </a:cubicBezTo>
                <a:cubicBezTo>
                  <a:pt x="20" y="581"/>
                  <a:pt x="20" y="581"/>
                  <a:pt x="20" y="581"/>
                </a:cubicBezTo>
                <a:cubicBezTo>
                  <a:pt x="20" y="579"/>
                  <a:pt x="20" y="577"/>
                  <a:pt x="20" y="576"/>
                </a:cubicBezTo>
                <a:cubicBezTo>
                  <a:pt x="21" y="576"/>
                  <a:pt x="21" y="574"/>
                  <a:pt x="20" y="574"/>
                </a:cubicBezTo>
                <a:cubicBezTo>
                  <a:pt x="21" y="573"/>
                  <a:pt x="21" y="572"/>
                  <a:pt x="21" y="570"/>
                </a:cubicBezTo>
                <a:cubicBezTo>
                  <a:pt x="21" y="570"/>
                  <a:pt x="21" y="569"/>
                  <a:pt x="21" y="569"/>
                </a:cubicBezTo>
                <a:cubicBezTo>
                  <a:pt x="21" y="568"/>
                  <a:pt x="21" y="567"/>
                  <a:pt x="21" y="566"/>
                </a:cubicBezTo>
                <a:cubicBezTo>
                  <a:pt x="21" y="566"/>
                  <a:pt x="21" y="565"/>
                  <a:pt x="21" y="565"/>
                </a:cubicBezTo>
                <a:cubicBezTo>
                  <a:pt x="21" y="563"/>
                  <a:pt x="21" y="560"/>
                  <a:pt x="21" y="557"/>
                </a:cubicBezTo>
                <a:cubicBezTo>
                  <a:pt x="21" y="555"/>
                  <a:pt x="21" y="552"/>
                  <a:pt x="21" y="549"/>
                </a:cubicBezTo>
                <a:cubicBezTo>
                  <a:pt x="21" y="549"/>
                  <a:pt x="21" y="548"/>
                  <a:pt x="21" y="548"/>
                </a:cubicBezTo>
                <a:cubicBezTo>
                  <a:pt x="21" y="547"/>
                  <a:pt x="21" y="547"/>
                  <a:pt x="21" y="547"/>
                </a:cubicBezTo>
                <a:cubicBezTo>
                  <a:pt x="21" y="544"/>
                  <a:pt x="21" y="539"/>
                  <a:pt x="21" y="535"/>
                </a:cubicBezTo>
                <a:cubicBezTo>
                  <a:pt x="21" y="535"/>
                  <a:pt x="21" y="534"/>
                  <a:pt x="21" y="534"/>
                </a:cubicBezTo>
                <a:cubicBezTo>
                  <a:pt x="21" y="533"/>
                  <a:pt x="21" y="531"/>
                  <a:pt x="20" y="529"/>
                </a:cubicBezTo>
                <a:cubicBezTo>
                  <a:pt x="21" y="529"/>
                  <a:pt x="21" y="527"/>
                  <a:pt x="21" y="526"/>
                </a:cubicBezTo>
                <a:cubicBezTo>
                  <a:pt x="21" y="526"/>
                  <a:pt x="21" y="524"/>
                  <a:pt x="20" y="523"/>
                </a:cubicBezTo>
                <a:cubicBezTo>
                  <a:pt x="21" y="522"/>
                  <a:pt x="21" y="521"/>
                  <a:pt x="20" y="519"/>
                </a:cubicBezTo>
                <a:cubicBezTo>
                  <a:pt x="21" y="515"/>
                  <a:pt x="20" y="511"/>
                  <a:pt x="21" y="507"/>
                </a:cubicBezTo>
                <a:cubicBezTo>
                  <a:pt x="21" y="507"/>
                  <a:pt x="21" y="505"/>
                  <a:pt x="21" y="505"/>
                </a:cubicBezTo>
                <a:cubicBezTo>
                  <a:pt x="20" y="504"/>
                  <a:pt x="20" y="504"/>
                  <a:pt x="20" y="503"/>
                </a:cubicBezTo>
                <a:cubicBezTo>
                  <a:pt x="20" y="503"/>
                  <a:pt x="21" y="501"/>
                  <a:pt x="20" y="501"/>
                </a:cubicBezTo>
                <a:cubicBezTo>
                  <a:pt x="20" y="500"/>
                  <a:pt x="20" y="500"/>
                  <a:pt x="20" y="500"/>
                </a:cubicBezTo>
                <a:cubicBezTo>
                  <a:pt x="20" y="500"/>
                  <a:pt x="20" y="500"/>
                  <a:pt x="20" y="500"/>
                </a:cubicBezTo>
                <a:cubicBezTo>
                  <a:pt x="20" y="499"/>
                  <a:pt x="20" y="498"/>
                  <a:pt x="20" y="497"/>
                </a:cubicBezTo>
                <a:cubicBezTo>
                  <a:pt x="20" y="497"/>
                  <a:pt x="20" y="496"/>
                  <a:pt x="20" y="496"/>
                </a:cubicBezTo>
                <a:cubicBezTo>
                  <a:pt x="20" y="492"/>
                  <a:pt x="21" y="487"/>
                  <a:pt x="20" y="482"/>
                </a:cubicBezTo>
                <a:cubicBezTo>
                  <a:pt x="20" y="481"/>
                  <a:pt x="20" y="481"/>
                  <a:pt x="20" y="480"/>
                </a:cubicBezTo>
                <a:cubicBezTo>
                  <a:pt x="20" y="480"/>
                  <a:pt x="20" y="479"/>
                  <a:pt x="20" y="479"/>
                </a:cubicBezTo>
                <a:cubicBezTo>
                  <a:pt x="20" y="479"/>
                  <a:pt x="20" y="477"/>
                  <a:pt x="20" y="476"/>
                </a:cubicBezTo>
                <a:cubicBezTo>
                  <a:pt x="20" y="477"/>
                  <a:pt x="20" y="476"/>
                  <a:pt x="20" y="476"/>
                </a:cubicBezTo>
                <a:cubicBezTo>
                  <a:pt x="20" y="473"/>
                  <a:pt x="19" y="470"/>
                  <a:pt x="20" y="467"/>
                </a:cubicBezTo>
                <a:cubicBezTo>
                  <a:pt x="20" y="466"/>
                  <a:pt x="20" y="466"/>
                  <a:pt x="19" y="466"/>
                </a:cubicBezTo>
                <a:cubicBezTo>
                  <a:pt x="20" y="463"/>
                  <a:pt x="20" y="460"/>
                  <a:pt x="19" y="457"/>
                </a:cubicBezTo>
                <a:cubicBezTo>
                  <a:pt x="20" y="457"/>
                  <a:pt x="20" y="457"/>
                  <a:pt x="20" y="457"/>
                </a:cubicBezTo>
                <a:cubicBezTo>
                  <a:pt x="20" y="457"/>
                  <a:pt x="20" y="456"/>
                  <a:pt x="19" y="455"/>
                </a:cubicBezTo>
                <a:cubicBezTo>
                  <a:pt x="20" y="452"/>
                  <a:pt x="19" y="448"/>
                  <a:pt x="20" y="445"/>
                </a:cubicBezTo>
                <a:cubicBezTo>
                  <a:pt x="19" y="444"/>
                  <a:pt x="20" y="444"/>
                  <a:pt x="20" y="443"/>
                </a:cubicBezTo>
                <a:cubicBezTo>
                  <a:pt x="20" y="444"/>
                  <a:pt x="20" y="441"/>
                  <a:pt x="20" y="441"/>
                </a:cubicBezTo>
                <a:cubicBezTo>
                  <a:pt x="19" y="437"/>
                  <a:pt x="20" y="433"/>
                  <a:pt x="19" y="429"/>
                </a:cubicBezTo>
                <a:cubicBezTo>
                  <a:pt x="20" y="428"/>
                  <a:pt x="19" y="427"/>
                  <a:pt x="19" y="426"/>
                </a:cubicBezTo>
                <a:cubicBezTo>
                  <a:pt x="19" y="426"/>
                  <a:pt x="19" y="426"/>
                  <a:pt x="20" y="426"/>
                </a:cubicBezTo>
                <a:cubicBezTo>
                  <a:pt x="19" y="424"/>
                  <a:pt x="19" y="421"/>
                  <a:pt x="19" y="420"/>
                </a:cubicBezTo>
                <a:cubicBezTo>
                  <a:pt x="20" y="419"/>
                  <a:pt x="19" y="418"/>
                  <a:pt x="19" y="417"/>
                </a:cubicBezTo>
                <a:cubicBezTo>
                  <a:pt x="19" y="417"/>
                  <a:pt x="20" y="416"/>
                  <a:pt x="19" y="415"/>
                </a:cubicBezTo>
                <a:cubicBezTo>
                  <a:pt x="19" y="415"/>
                  <a:pt x="20" y="415"/>
                  <a:pt x="20" y="414"/>
                </a:cubicBezTo>
                <a:cubicBezTo>
                  <a:pt x="19" y="413"/>
                  <a:pt x="20" y="411"/>
                  <a:pt x="19" y="410"/>
                </a:cubicBezTo>
                <a:cubicBezTo>
                  <a:pt x="20" y="405"/>
                  <a:pt x="19" y="401"/>
                  <a:pt x="19" y="397"/>
                </a:cubicBezTo>
                <a:cubicBezTo>
                  <a:pt x="19" y="396"/>
                  <a:pt x="19" y="394"/>
                  <a:pt x="19" y="393"/>
                </a:cubicBezTo>
                <a:cubicBezTo>
                  <a:pt x="18" y="388"/>
                  <a:pt x="19" y="386"/>
                  <a:pt x="18" y="382"/>
                </a:cubicBezTo>
                <a:cubicBezTo>
                  <a:pt x="18" y="381"/>
                  <a:pt x="18" y="379"/>
                  <a:pt x="18" y="378"/>
                </a:cubicBezTo>
                <a:cubicBezTo>
                  <a:pt x="18" y="376"/>
                  <a:pt x="19" y="374"/>
                  <a:pt x="18" y="372"/>
                </a:cubicBezTo>
                <a:cubicBezTo>
                  <a:pt x="18" y="370"/>
                  <a:pt x="19" y="368"/>
                  <a:pt x="19" y="366"/>
                </a:cubicBezTo>
                <a:cubicBezTo>
                  <a:pt x="19" y="366"/>
                  <a:pt x="19" y="366"/>
                  <a:pt x="19" y="366"/>
                </a:cubicBezTo>
                <a:cubicBezTo>
                  <a:pt x="19" y="361"/>
                  <a:pt x="19" y="358"/>
                  <a:pt x="18" y="354"/>
                </a:cubicBezTo>
                <a:cubicBezTo>
                  <a:pt x="18" y="354"/>
                  <a:pt x="18" y="354"/>
                  <a:pt x="18" y="354"/>
                </a:cubicBezTo>
                <a:cubicBezTo>
                  <a:pt x="18" y="353"/>
                  <a:pt x="18" y="352"/>
                  <a:pt x="18" y="351"/>
                </a:cubicBezTo>
                <a:cubicBezTo>
                  <a:pt x="18" y="349"/>
                  <a:pt x="18" y="348"/>
                  <a:pt x="18" y="345"/>
                </a:cubicBezTo>
                <a:cubicBezTo>
                  <a:pt x="18" y="345"/>
                  <a:pt x="18" y="344"/>
                  <a:pt x="18" y="344"/>
                </a:cubicBezTo>
                <a:cubicBezTo>
                  <a:pt x="18" y="343"/>
                  <a:pt x="18" y="343"/>
                  <a:pt x="18" y="343"/>
                </a:cubicBezTo>
                <a:cubicBezTo>
                  <a:pt x="18" y="342"/>
                  <a:pt x="18" y="342"/>
                  <a:pt x="18" y="342"/>
                </a:cubicBezTo>
                <a:cubicBezTo>
                  <a:pt x="18" y="342"/>
                  <a:pt x="18" y="342"/>
                  <a:pt x="18" y="342"/>
                </a:cubicBezTo>
                <a:cubicBezTo>
                  <a:pt x="18" y="342"/>
                  <a:pt x="18" y="341"/>
                  <a:pt x="18" y="341"/>
                </a:cubicBezTo>
                <a:cubicBezTo>
                  <a:pt x="19" y="340"/>
                  <a:pt x="17" y="338"/>
                  <a:pt x="18" y="338"/>
                </a:cubicBezTo>
                <a:cubicBezTo>
                  <a:pt x="18" y="337"/>
                  <a:pt x="18" y="337"/>
                  <a:pt x="18" y="337"/>
                </a:cubicBezTo>
                <a:cubicBezTo>
                  <a:pt x="18" y="336"/>
                  <a:pt x="18" y="337"/>
                  <a:pt x="18" y="336"/>
                </a:cubicBezTo>
                <a:cubicBezTo>
                  <a:pt x="18" y="336"/>
                  <a:pt x="18" y="336"/>
                  <a:pt x="18" y="336"/>
                </a:cubicBezTo>
                <a:cubicBezTo>
                  <a:pt x="18" y="336"/>
                  <a:pt x="18" y="335"/>
                  <a:pt x="18" y="335"/>
                </a:cubicBezTo>
                <a:cubicBezTo>
                  <a:pt x="18" y="335"/>
                  <a:pt x="18" y="335"/>
                  <a:pt x="18" y="335"/>
                </a:cubicBezTo>
                <a:cubicBezTo>
                  <a:pt x="18" y="335"/>
                  <a:pt x="17" y="334"/>
                  <a:pt x="18" y="334"/>
                </a:cubicBezTo>
                <a:cubicBezTo>
                  <a:pt x="18" y="333"/>
                  <a:pt x="18" y="333"/>
                  <a:pt x="18" y="332"/>
                </a:cubicBezTo>
                <a:cubicBezTo>
                  <a:pt x="18" y="332"/>
                  <a:pt x="18" y="331"/>
                  <a:pt x="18" y="331"/>
                </a:cubicBezTo>
                <a:cubicBezTo>
                  <a:pt x="18" y="330"/>
                  <a:pt x="18" y="331"/>
                  <a:pt x="18" y="330"/>
                </a:cubicBezTo>
                <a:cubicBezTo>
                  <a:pt x="19" y="329"/>
                  <a:pt x="18" y="328"/>
                  <a:pt x="18" y="327"/>
                </a:cubicBezTo>
                <a:cubicBezTo>
                  <a:pt x="18" y="327"/>
                  <a:pt x="18" y="327"/>
                  <a:pt x="18" y="327"/>
                </a:cubicBezTo>
                <a:cubicBezTo>
                  <a:pt x="18" y="326"/>
                  <a:pt x="18" y="327"/>
                  <a:pt x="18" y="326"/>
                </a:cubicBezTo>
                <a:cubicBezTo>
                  <a:pt x="18" y="326"/>
                  <a:pt x="17" y="325"/>
                  <a:pt x="18" y="325"/>
                </a:cubicBezTo>
                <a:cubicBezTo>
                  <a:pt x="18" y="324"/>
                  <a:pt x="18" y="322"/>
                  <a:pt x="18" y="321"/>
                </a:cubicBezTo>
                <a:cubicBezTo>
                  <a:pt x="18" y="321"/>
                  <a:pt x="18" y="320"/>
                  <a:pt x="18" y="320"/>
                </a:cubicBezTo>
                <a:cubicBezTo>
                  <a:pt x="18" y="320"/>
                  <a:pt x="18" y="320"/>
                  <a:pt x="18" y="319"/>
                </a:cubicBezTo>
                <a:cubicBezTo>
                  <a:pt x="18" y="319"/>
                  <a:pt x="19" y="319"/>
                  <a:pt x="19" y="319"/>
                </a:cubicBezTo>
                <a:cubicBezTo>
                  <a:pt x="18" y="318"/>
                  <a:pt x="19" y="319"/>
                  <a:pt x="19" y="318"/>
                </a:cubicBezTo>
                <a:cubicBezTo>
                  <a:pt x="19" y="318"/>
                  <a:pt x="18" y="317"/>
                  <a:pt x="19" y="317"/>
                </a:cubicBezTo>
                <a:cubicBezTo>
                  <a:pt x="19" y="317"/>
                  <a:pt x="18" y="317"/>
                  <a:pt x="18" y="317"/>
                </a:cubicBezTo>
                <a:cubicBezTo>
                  <a:pt x="18" y="317"/>
                  <a:pt x="19" y="316"/>
                  <a:pt x="18" y="316"/>
                </a:cubicBezTo>
                <a:cubicBezTo>
                  <a:pt x="18" y="316"/>
                  <a:pt x="19" y="317"/>
                  <a:pt x="19" y="316"/>
                </a:cubicBezTo>
                <a:cubicBezTo>
                  <a:pt x="18" y="315"/>
                  <a:pt x="19" y="314"/>
                  <a:pt x="19" y="313"/>
                </a:cubicBezTo>
                <a:cubicBezTo>
                  <a:pt x="19" y="313"/>
                  <a:pt x="19" y="313"/>
                  <a:pt x="19" y="313"/>
                </a:cubicBezTo>
                <a:cubicBezTo>
                  <a:pt x="18" y="312"/>
                  <a:pt x="20" y="311"/>
                  <a:pt x="19" y="310"/>
                </a:cubicBezTo>
                <a:cubicBezTo>
                  <a:pt x="18" y="309"/>
                  <a:pt x="19" y="308"/>
                  <a:pt x="18" y="307"/>
                </a:cubicBezTo>
                <a:cubicBezTo>
                  <a:pt x="18" y="307"/>
                  <a:pt x="19" y="307"/>
                  <a:pt x="19" y="307"/>
                </a:cubicBezTo>
                <a:cubicBezTo>
                  <a:pt x="19" y="307"/>
                  <a:pt x="18" y="307"/>
                  <a:pt x="18" y="307"/>
                </a:cubicBezTo>
                <a:cubicBezTo>
                  <a:pt x="18" y="307"/>
                  <a:pt x="19" y="307"/>
                  <a:pt x="19" y="307"/>
                </a:cubicBezTo>
                <a:cubicBezTo>
                  <a:pt x="18" y="306"/>
                  <a:pt x="19" y="305"/>
                  <a:pt x="19" y="304"/>
                </a:cubicBezTo>
                <a:cubicBezTo>
                  <a:pt x="19" y="304"/>
                  <a:pt x="19" y="305"/>
                  <a:pt x="19" y="305"/>
                </a:cubicBezTo>
                <a:cubicBezTo>
                  <a:pt x="19" y="304"/>
                  <a:pt x="20" y="303"/>
                  <a:pt x="19" y="302"/>
                </a:cubicBezTo>
                <a:cubicBezTo>
                  <a:pt x="20" y="302"/>
                  <a:pt x="19" y="300"/>
                  <a:pt x="19" y="299"/>
                </a:cubicBezTo>
                <a:cubicBezTo>
                  <a:pt x="19" y="299"/>
                  <a:pt x="20" y="298"/>
                  <a:pt x="19" y="297"/>
                </a:cubicBezTo>
                <a:cubicBezTo>
                  <a:pt x="19" y="297"/>
                  <a:pt x="19" y="297"/>
                  <a:pt x="19" y="297"/>
                </a:cubicBezTo>
                <a:cubicBezTo>
                  <a:pt x="19" y="296"/>
                  <a:pt x="19" y="296"/>
                  <a:pt x="19" y="296"/>
                </a:cubicBezTo>
                <a:cubicBezTo>
                  <a:pt x="19" y="296"/>
                  <a:pt x="19" y="296"/>
                  <a:pt x="19" y="296"/>
                </a:cubicBezTo>
                <a:cubicBezTo>
                  <a:pt x="18" y="296"/>
                  <a:pt x="20" y="295"/>
                  <a:pt x="19" y="295"/>
                </a:cubicBezTo>
                <a:cubicBezTo>
                  <a:pt x="19" y="294"/>
                  <a:pt x="19" y="294"/>
                  <a:pt x="19" y="294"/>
                </a:cubicBezTo>
                <a:cubicBezTo>
                  <a:pt x="19" y="294"/>
                  <a:pt x="19" y="294"/>
                  <a:pt x="19" y="294"/>
                </a:cubicBezTo>
                <a:cubicBezTo>
                  <a:pt x="19" y="294"/>
                  <a:pt x="19" y="294"/>
                  <a:pt x="19" y="293"/>
                </a:cubicBezTo>
                <a:cubicBezTo>
                  <a:pt x="19" y="293"/>
                  <a:pt x="18" y="292"/>
                  <a:pt x="19" y="292"/>
                </a:cubicBezTo>
                <a:cubicBezTo>
                  <a:pt x="19" y="292"/>
                  <a:pt x="19" y="292"/>
                  <a:pt x="18" y="292"/>
                </a:cubicBezTo>
                <a:cubicBezTo>
                  <a:pt x="19" y="292"/>
                  <a:pt x="19" y="291"/>
                  <a:pt x="19" y="291"/>
                </a:cubicBezTo>
                <a:cubicBezTo>
                  <a:pt x="19" y="291"/>
                  <a:pt x="19" y="291"/>
                  <a:pt x="18" y="291"/>
                </a:cubicBezTo>
                <a:cubicBezTo>
                  <a:pt x="18" y="291"/>
                  <a:pt x="19" y="291"/>
                  <a:pt x="19" y="291"/>
                </a:cubicBezTo>
                <a:cubicBezTo>
                  <a:pt x="19" y="291"/>
                  <a:pt x="19" y="291"/>
                  <a:pt x="19" y="291"/>
                </a:cubicBezTo>
                <a:cubicBezTo>
                  <a:pt x="19" y="291"/>
                  <a:pt x="19" y="291"/>
                  <a:pt x="19" y="291"/>
                </a:cubicBezTo>
                <a:cubicBezTo>
                  <a:pt x="19" y="290"/>
                  <a:pt x="19" y="291"/>
                  <a:pt x="19" y="291"/>
                </a:cubicBezTo>
                <a:cubicBezTo>
                  <a:pt x="18" y="290"/>
                  <a:pt x="19" y="290"/>
                  <a:pt x="19" y="290"/>
                </a:cubicBezTo>
                <a:cubicBezTo>
                  <a:pt x="19" y="289"/>
                  <a:pt x="19" y="289"/>
                  <a:pt x="19" y="289"/>
                </a:cubicBezTo>
                <a:cubicBezTo>
                  <a:pt x="19" y="289"/>
                  <a:pt x="19" y="289"/>
                  <a:pt x="18" y="289"/>
                </a:cubicBezTo>
                <a:cubicBezTo>
                  <a:pt x="18" y="288"/>
                  <a:pt x="19" y="289"/>
                  <a:pt x="19" y="288"/>
                </a:cubicBezTo>
                <a:cubicBezTo>
                  <a:pt x="19" y="288"/>
                  <a:pt x="18" y="288"/>
                  <a:pt x="18" y="288"/>
                </a:cubicBezTo>
                <a:cubicBezTo>
                  <a:pt x="19" y="288"/>
                  <a:pt x="19" y="287"/>
                  <a:pt x="18" y="287"/>
                </a:cubicBezTo>
                <a:cubicBezTo>
                  <a:pt x="18" y="287"/>
                  <a:pt x="19" y="286"/>
                  <a:pt x="19" y="287"/>
                </a:cubicBezTo>
                <a:cubicBezTo>
                  <a:pt x="18" y="286"/>
                  <a:pt x="19" y="286"/>
                  <a:pt x="19" y="286"/>
                </a:cubicBezTo>
                <a:cubicBezTo>
                  <a:pt x="19" y="285"/>
                  <a:pt x="18" y="285"/>
                  <a:pt x="18" y="285"/>
                </a:cubicBezTo>
                <a:cubicBezTo>
                  <a:pt x="18" y="285"/>
                  <a:pt x="18" y="285"/>
                  <a:pt x="18" y="284"/>
                </a:cubicBezTo>
                <a:cubicBezTo>
                  <a:pt x="18" y="284"/>
                  <a:pt x="19" y="284"/>
                  <a:pt x="19" y="284"/>
                </a:cubicBezTo>
                <a:cubicBezTo>
                  <a:pt x="19" y="284"/>
                  <a:pt x="18" y="284"/>
                  <a:pt x="18" y="283"/>
                </a:cubicBezTo>
                <a:cubicBezTo>
                  <a:pt x="19" y="283"/>
                  <a:pt x="18" y="282"/>
                  <a:pt x="19" y="282"/>
                </a:cubicBezTo>
                <a:cubicBezTo>
                  <a:pt x="19" y="282"/>
                  <a:pt x="19" y="282"/>
                  <a:pt x="18" y="282"/>
                </a:cubicBezTo>
                <a:cubicBezTo>
                  <a:pt x="18" y="282"/>
                  <a:pt x="19" y="282"/>
                  <a:pt x="19" y="282"/>
                </a:cubicBezTo>
                <a:cubicBezTo>
                  <a:pt x="19" y="281"/>
                  <a:pt x="18" y="280"/>
                  <a:pt x="19" y="279"/>
                </a:cubicBezTo>
                <a:cubicBezTo>
                  <a:pt x="19" y="279"/>
                  <a:pt x="19" y="279"/>
                  <a:pt x="18" y="279"/>
                </a:cubicBezTo>
                <a:cubicBezTo>
                  <a:pt x="19" y="278"/>
                  <a:pt x="19" y="276"/>
                  <a:pt x="18" y="275"/>
                </a:cubicBezTo>
                <a:cubicBezTo>
                  <a:pt x="18" y="275"/>
                  <a:pt x="19" y="275"/>
                  <a:pt x="19" y="275"/>
                </a:cubicBezTo>
                <a:cubicBezTo>
                  <a:pt x="18" y="275"/>
                  <a:pt x="19" y="274"/>
                  <a:pt x="18" y="274"/>
                </a:cubicBezTo>
                <a:cubicBezTo>
                  <a:pt x="18" y="274"/>
                  <a:pt x="19" y="274"/>
                  <a:pt x="19" y="274"/>
                </a:cubicBezTo>
                <a:cubicBezTo>
                  <a:pt x="19" y="274"/>
                  <a:pt x="18" y="273"/>
                  <a:pt x="19" y="273"/>
                </a:cubicBezTo>
                <a:cubicBezTo>
                  <a:pt x="18" y="273"/>
                  <a:pt x="18" y="273"/>
                  <a:pt x="18" y="272"/>
                </a:cubicBezTo>
                <a:cubicBezTo>
                  <a:pt x="19" y="272"/>
                  <a:pt x="19" y="272"/>
                  <a:pt x="19" y="272"/>
                </a:cubicBezTo>
                <a:cubicBezTo>
                  <a:pt x="19" y="272"/>
                  <a:pt x="18" y="272"/>
                  <a:pt x="18" y="272"/>
                </a:cubicBezTo>
                <a:cubicBezTo>
                  <a:pt x="19" y="272"/>
                  <a:pt x="19" y="271"/>
                  <a:pt x="18" y="271"/>
                </a:cubicBezTo>
                <a:cubicBezTo>
                  <a:pt x="19" y="271"/>
                  <a:pt x="19" y="270"/>
                  <a:pt x="18" y="270"/>
                </a:cubicBezTo>
                <a:cubicBezTo>
                  <a:pt x="18" y="269"/>
                  <a:pt x="19" y="270"/>
                  <a:pt x="19" y="269"/>
                </a:cubicBezTo>
                <a:cubicBezTo>
                  <a:pt x="19" y="269"/>
                  <a:pt x="18" y="269"/>
                  <a:pt x="19" y="269"/>
                </a:cubicBezTo>
                <a:cubicBezTo>
                  <a:pt x="18" y="269"/>
                  <a:pt x="18" y="269"/>
                  <a:pt x="18" y="269"/>
                </a:cubicBezTo>
                <a:cubicBezTo>
                  <a:pt x="18" y="268"/>
                  <a:pt x="19" y="268"/>
                  <a:pt x="18" y="268"/>
                </a:cubicBezTo>
                <a:cubicBezTo>
                  <a:pt x="18" y="268"/>
                  <a:pt x="18" y="268"/>
                  <a:pt x="19" y="268"/>
                </a:cubicBezTo>
                <a:cubicBezTo>
                  <a:pt x="19" y="267"/>
                  <a:pt x="18" y="267"/>
                  <a:pt x="18" y="267"/>
                </a:cubicBezTo>
                <a:cubicBezTo>
                  <a:pt x="18" y="267"/>
                  <a:pt x="19" y="267"/>
                  <a:pt x="19" y="267"/>
                </a:cubicBezTo>
                <a:cubicBezTo>
                  <a:pt x="19" y="266"/>
                  <a:pt x="18" y="265"/>
                  <a:pt x="18" y="265"/>
                </a:cubicBezTo>
                <a:cubicBezTo>
                  <a:pt x="18" y="264"/>
                  <a:pt x="19" y="264"/>
                  <a:pt x="18" y="264"/>
                </a:cubicBezTo>
                <a:cubicBezTo>
                  <a:pt x="18" y="263"/>
                  <a:pt x="19" y="264"/>
                  <a:pt x="19" y="263"/>
                </a:cubicBezTo>
                <a:cubicBezTo>
                  <a:pt x="19" y="263"/>
                  <a:pt x="19" y="263"/>
                  <a:pt x="19" y="263"/>
                </a:cubicBezTo>
                <a:cubicBezTo>
                  <a:pt x="19" y="263"/>
                  <a:pt x="19" y="263"/>
                  <a:pt x="19" y="263"/>
                </a:cubicBezTo>
                <a:cubicBezTo>
                  <a:pt x="19" y="263"/>
                  <a:pt x="19" y="263"/>
                  <a:pt x="19" y="263"/>
                </a:cubicBezTo>
                <a:cubicBezTo>
                  <a:pt x="19" y="262"/>
                  <a:pt x="19" y="261"/>
                  <a:pt x="19" y="261"/>
                </a:cubicBezTo>
                <a:cubicBezTo>
                  <a:pt x="19" y="260"/>
                  <a:pt x="19" y="259"/>
                  <a:pt x="19" y="259"/>
                </a:cubicBezTo>
                <a:cubicBezTo>
                  <a:pt x="19" y="259"/>
                  <a:pt x="19" y="257"/>
                  <a:pt x="19" y="257"/>
                </a:cubicBezTo>
                <a:cubicBezTo>
                  <a:pt x="19" y="257"/>
                  <a:pt x="19" y="257"/>
                  <a:pt x="19" y="257"/>
                </a:cubicBezTo>
                <a:cubicBezTo>
                  <a:pt x="19" y="257"/>
                  <a:pt x="19" y="257"/>
                  <a:pt x="19" y="257"/>
                </a:cubicBezTo>
                <a:cubicBezTo>
                  <a:pt x="19" y="257"/>
                  <a:pt x="19" y="256"/>
                  <a:pt x="19" y="256"/>
                </a:cubicBezTo>
                <a:cubicBezTo>
                  <a:pt x="19" y="255"/>
                  <a:pt x="19" y="254"/>
                  <a:pt x="19" y="254"/>
                </a:cubicBezTo>
                <a:cubicBezTo>
                  <a:pt x="19" y="254"/>
                  <a:pt x="19" y="254"/>
                  <a:pt x="19" y="254"/>
                </a:cubicBezTo>
                <a:cubicBezTo>
                  <a:pt x="19" y="253"/>
                  <a:pt x="19" y="253"/>
                  <a:pt x="20" y="253"/>
                </a:cubicBezTo>
                <a:cubicBezTo>
                  <a:pt x="20" y="253"/>
                  <a:pt x="19" y="253"/>
                  <a:pt x="19" y="253"/>
                </a:cubicBezTo>
                <a:cubicBezTo>
                  <a:pt x="19" y="253"/>
                  <a:pt x="19" y="253"/>
                  <a:pt x="19" y="253"/>
                </a:cubicBezTo>
                <a:cubicBezTo>
                  <a:pt x="19" y="252"/>
                  <a:pt x="20" y="252"/>
                  <a:pt x="19" y="251"/>
                </a:cubicBezTo>
                <a:cubicBezTo>
                  <a:pt x="19" y="251"/>
                  <a:pt x="19" y="250"/>
                  <a:pt x="19" y="249"/>
                </a:cubicBezTo>
                <a:cubicBezTo>
                  <a:pt x="19" y="249"/>
                  <a:pt x="19" y="249"/>
                  <a:pt x="19" y="249"/>
                </a:cubicBezTo>
                <a:cubicBezTo>
                  <a:pt x="19" y="249"/>
                  <a:pt x="19" y="249"/>
                  <a:pt x="19" y="249"/>
                </a:cubicBezTo>
                <a:cubicBezTo>
                  <a:pt x="19" y="248"/>
                  <a:pt x="20" y="247"/>
                  <a:pt x="19" y="247"/>
                </a:cubicBezTo>
                <a:cubicBezTo>
                  <a:pt x="19" y="246"/>
                  <a:pt x="19" y="246"/>
                  <a:pt x="19" y="246"/>
                </a:cubicBezTo>
                <a:cubicBezTo>
                  <a:pt x="19" y="246"/>
                  <a:pt x="19" y="245"/>
                  <a:pt x="19" y="245"/>
                </a:cubicBezTo>
                <a:cubicBezTo>
                  <a:pt x="19" y="245"/>
                  <a:pt x="19" y="245"/>
                  <a:pt x="19" y="245"/>
                </a:cubicBezTo>
                <a:cubicBezTo>
                  <a:pt x="19" y="244"/>
                  <a:pt x="19" y="244"/>
                  <a:pt x="20" y="244"/>
                </a:cubicBezTo>
                <a:cubicBezTo>
                  <a:pt x="20" y="243"/>
                  <a:pt x="19" y="243"/>
                  <a:pt x="20" y="243"/>
                </a:cubicBezTo>
                <a:cubicBezTo>
                  <a:pt x="19" y="243"/>
                  <a:pt x="19" y="243"/>
                  <a:pt x="19" y="243"/>
                </a:cubicBezTo>
                <a:cubicBezTo>
                  <a:pt x="19" y="242"/>
                  <a:pt x="20" y="243"/>
                  <a:pt x="20" y="243"/>
                </a:cubicBezTo>
                <a:cubicBezTo>
                  <a:pt x="19" y="242"/>
                  <a:pt x="20" y="242"/>
                  <a:pt x="19" y="241"/>
                </a:cubicBezTo>
                <a:cubicBezTo>
                  <a:pt x="20" y="241"/>
                  <a:pt x="20" y="241"/>
                  <a:pt x="20" y="241"/>
                </a:cubicBezTo>
                <a:cubicBezTo>
                  <a:pt x="20" y="241"/>
                  <a:pt x="20" y="240"/>
                  <a:pt x="19" y="240"/>
                </a:cubicBezTo>
                <a:cubicBezTo>
                  <a:pt x="19" y="240"/>
                  <a:pt x="20" y="240"/>
                  <a:pt x="20" y="240"/>
                </a:cubicBezTo>
                <a:cubicBezTo>
                  <a:pt x="20" y="240"/>
                  <a:pt x="19" y="240"/>
                  <a:pt x="19" y="239"/>
                </a:cubicBezTo>
                <a:cubicBezTo>
                  <a:pt x="19" y="239"/>
                  <a:pt x="19" y="239"/>
                  <a:pt x="19" y="239"/>
                </a:cubicBezTo>
                <a:cubicBezTo>
                  <a:pt x="19" y="239"/>
                  <a:pt x="19" y="239"/>
                  <a:pt x="20" y="239"/>
                </a:cubicBezTo>
                <a:cubicBezTo>
                  <a:pt x="20" y="238"/>
                  <a:pt x="19" y="237"/>
                  <a:pt x="19" y="237"/>
                </a:cubicBezTo>
                <a:cubicBezTo>
                  <a:pt x="19" y="237"/>
                  <a:pt x="19" y="236"/>
                  <a:pt x="19" y="237"/>
                </a:cubicBezTo>
                <a:cubicBezTo>
                  <a:pt x="19" y="237"/>
                  <a:pt x="19" y="236"/>
                  <a:pt x="20" y="236"/>
                </a:cubicBezTo>
                <a:cubicBezTo>
                  <a:pt x="20" y="236"/>
                  <a:pt x="19" y="236"/>
                  <a:pt x="19" y="236"/>
                </a:cubicBezTo>
                <a:cubicBezTo>
                  <a:pt x="19" y="235"/>
                  <a:pt x="19" y="235"/>
                  <a:pt x="20" y="235"/>
                </a:cubicBezTo>
                <a:cubicBezTo>
                  <a:pt x="20" y="235"/>
                  <a:pt x="19" y="235"/>
                  <a:pt x="19" y="235"/>
                </a:cubicBezTo>
                <a:cubicBezTo>
                  <a:pt x="19" y="234"/>
                  <a:pt x="19" y="234"/>
                  <a:pt x="19" y="234"/>
                </a:cubicBezTo>
                <a:cubicBezTo>
                  <a:pt x="19" y="233"/>
                  <a:pt x="19" y="234"/>
                  <a:pt x="19" y="233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9" y="231"/>
                  <a:pt x="19" y="231"/>
                  <a:pt x="19" y="230"/>
                </a:cubicBezTo>
                <a:cubicBezTo>
                  <a:pt x="20" y="229"/>
                  <a:pt x="18" y="227"/>
                  <a:pt x="18" y="226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18" y="225"/>
                  <a:pt x="18" y="225"/>
                  <a:pt x="18" y="225"/>
                </a:cubicBezTo>
                <a:cubicBezTo>
                  <a:pt x="18" y="224"/>
                  <a:pt x="18" y="224"/>
                  <a:pt x="18" y="224"/>
                </a:cubicBezTo>
                <a:cubicBezTo>
                  <a:pt x="18" y="224"/>
                  <a:pt x="19" y="223"/>
                  <a:pt x="18" y="223"/>
                </a:cubicBezTo>
                <a:cubicBezTo>
                  <a:pt x="19" y="222"/>
                  <a:pt x="19" y="221"/>
                  <a:pt x="18" y="221"/>
                </a:cubicBezTo>
                <a:cubicBezTo>
                  <a:pt x="19" y="220"/>
                  <a:pt x="18" y="220"/>
                  <a:pt x="19" y="219"/>
                </a:cubicBezTo>
                <a:cubicBezTo>
                  <a:pt x="18" y="218"/>
                  <a:pt x="18" y="218"/>
                  <a:pt x="18" y="218"/>
                </a:cubicBezTo>
                <a:cubicBezTo>
                  <a:pt x="18" y="218"/>
                  <a:pt x="19" y="217"/>
                  <a:pt x="18" y="217"/>
                </a:cubicBezTo>
                <a:cubicBezTo>
                  <a:pt x="19" y="216"/>
                  <a:pt x="18" y="216"/>
                  <a:pt x="19" y="216"/>
                </a:cubicBezTo>
                <a:cubicBezTo>
                  <a:pt x="18" y="216"/>
                  <a:pt x="19" y="216"/>
                  <a:pt x="18" y="216"/>
                </a:cubicBezTo>
                <a:cubicBezTo>
                  <a:pt x="19" y="216"/>
                  <a:pt x="18" y="215"/>
                  <a:pt x="19" y="215"/>
                </a:cubicBezTo>
                <a:cubicBezTo>
                  <a:pt x="19" y="215"/>
                  <a:pt x="18" y="215"/>
                  <a:pt x="18" y="215"/>
                </a:cubicBezTo>
                <a:cubicBezTo>
                  <a:pt x="18" y="214"/>
                  <a:pt x="18" y="215"/>
                  <a:pt x="19" y="214"/>
                </a:cubicBezTo>
                <a:cubicBezTo>
                  <a:pt x="19" y="214"/>
                  <a:pt x="18" y="214"/>
                  <a:pt x="18" y="214"/>
                </a:cubicBezTo>
                <a:cubicBezTo>
                  <a:pt x="18" y="214"/>
                  <a:pt x="18" y="213"/>
                  <a:pt x="19" y="213"/>
                </a:cubicBezTo>
                <a:cubicBezTo>
                  <a:pt x="19" y="213"/>
                  <a:pt x="18" y="212"/>
                  <a:pt x="19" y="212"/>
                </a:cubicBezTo>
                <a:cubicBezTo>
                  <a:pt x="18" y="212"/>
                  <a:pt x="18" y="211"/>
                  <a:pt x="18" y="210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19" y="209"/>
                  <a:pt x="19" y="208"/>
                  <a:pt x="19" y="207"/>
                </a:cubicBezTo>
                <a:cubicBezTo>
                  <a:pt x="18" y="207"/>
                  <a:pt x="18" y="207"/>
                  <a:pt x="18" y="207"/>
                </a:cubicBezTo>
                <a:cubicBezTo>
                  <a:pt x="19" y="206"/>
                  <a:pt x="19" y="206"/>
                  <a:pt x="18" y="205"/>
                </a:cubicBezTo>
                <a:cubicBezTo>
                  <a:pt x="19" y="205"/>
                  <a:pt x="18" y="205"/>
                  <a:pt x="18" y="204"/>
                </a:cubicBezTo>
                <a:cubicBezTo>
                  <a:pt x="18" y="204"/>
                  <a:pt x="18" y="204"/>
                  <a:pt x="18" y="204"/>
                </a:cubicBezTo>
                <a:cubicBezTo>
                  <a:pt x="18" y="204"/>
                  <a:pt x="18" y="203"/>
                  <a:pt x="18" y="203"/>
                </a:cubicBezTo>
                <a:cubicBezTo>
                  <a:pt x="18" y="202"/>
                  <a:pt x="17" y="202"/>
                  <a:pt x="18" y="202"/>
                </a:cubicBezTo>
                <a:cubicBezTo>
                  <a:pt x="18" y="201"/>
                  <a:pt x="18" y="201"/>
                  <a:pt x="18" y="201"/>
                </a:cubicBezTo>
                <a:cubicBezTo>
                  <a:pt x="18" y="201"/>
                  <a:pt x="18" y="201"/>
                  <a:pt x="18" y="201"/>
                </a:cubicBezTo>
                <a:cubicBezTo>
                  <a:pt x="18" y="200"/>
                  <a:pt x="18" y="198"/>
                  <a:pt x="17" y="196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196"/>
                  <a:pt x="17" y="196"/>
                  <a:pt x="17" y="196"/>
                </a:cubicBezTo>
                <a:cubicBezTo>
                  <a:pt x="17" y="196"/>
                  <a:pt x="17" y="196"/>
                  <a:pt x="18" y="196"/>
                </a:cubicBezTo>
                <a:cubicBezTo>
                  <a:pt x="17" y="195"/>
                  <a:pt x="18" y="194"/>
                  <a:pt x="17" y="194"/>
                </a:cubicBezTo>
                <a:cubicBezTo>
                  <a:pt x="17" y="194"/>
                  <a:pt x="17" y="194"/>
                  <a:pt x="18" y="194"/>
                </a:cubicBezTo>
                <a:cubicBezTo>
                  <a:pt x="17" y="193"/>
                  <a:pt x="18" y="192"/>
                  <a:pt x="17" y="191"/>
                </a:cubicBezTo>
                <a:cubicBezTo>
                  <a:pt x="17" y="191"/>
                  <a:pt x="18" y="191"/>
                  <a:pt x="18" y="190"/>
                </a:cubicBezTo>
                <a:cubicBezTo>
                  <a:pt x="17" y="190"/>
                  <a:pt x="18" y="189"/>
                  <a:pt x="17" y="188"/>
                </a:cubicBezTo>
                <a:cubicBezTo>
                  <a:pt x="18" y="188"/>
                  <a:pt x="18" y="188"/>
                  <a:pt x="18" y="188"/>
                </a:cubicBezTo>
                <a:cubicBezTo>
                  <a:pt x="17" y="187"/>
                  <a:pt x="18" y="187"/>
                  <a:pt x="18" y="187"/>
                </a:cubicBezTo>
                <a:cubicBezTo>
                  <a:pt x="18" y="186"/>
                  <a:pt x="18" y="185"/>
                  <a:pt x="18" y="184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4"/>
                  <a:pt x="18" y="184"/>
                  <a:pt x="18" y="183"/>
                </a:cubicBezTo>
                <a:cubicBezTo>
                  <a:pt x="18" y="183"/>
                  <a:pt x="18" y="183"/>
                  <a:pt x="18" y="183"/>
                </a:cubicBezTo>
                <a:cubicBezTo>
                  <a:pt x="18" y="183"/>
                  <a:pt x="18" y="182"/>
                  <a:pt x="18" y="182"/>
                </a:cubicBezTo>
                <a:cubicBezTo>
                  <a:pt x="18" y="181"/>
                  <a:pt x="18" y="182"/>
                  <a:pt x="18" y="181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18" y="181"/>
                  <a:pt x="18" y="179"/>
                  <a:pt x="18" y="179"/>
                </a:cubicBezTo>
                <a:cubicBezTo>
                  <a:pt x="18" y="178"/>
                  <a:pt x="19" y="178"/>
                  <a:pt x="18" y="177"/>
                </a:cubicBezTo>
                <a:cubicBezTo>
                  <a:pt x="18" y="177"/>
                  <a:pt x="18" y="177"/>
                  <a:pt x="18" y="177"/>
                </a:cubicBezTo>
                <a:cubicBezTo>
                  <a:pt x="18" y="177"/>
                  <a:pt x="18" y="176"/>
                  <a:pt x="18" y="176"/>
                </a:cubicBezTo>
                <a:cubicBezTo>
                  <a:pt x="18" y="176"/>
                  <a:pt x="18" y="176"/>
                  <a:pt x="18" y="176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18" y="174"/>
                  <a:pt x="18" y="173"/>
                  <a:pt x="18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8" y="172"/>
                  <a:pt x="19" y="171"/>
                  <a:pt x="18" y="171"/>
                </a:cubicBezTo>
                <a:cubicBezTo>
                  <a:pt x="18" y="171"/>
                  <a:pt x="18" y="170"/>
                  <a:pt x="18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69"/>
                  <a:pt x="17" y="169"/>
                  <a:pt x="18" y="168"/>
                </a:cubicBezTo>
                <a:cubicBezTo>
                  <a:pt x="18" y="168"/>
                  <a:pt x="19" y="167"/>
                  <a:pt x="18" y="166"/>
                </a:cubicBezTo>
                <a:cubicBezTo>
                  <a:pt x="19" y="166"/>
                  <a:pt x="17" y="165"/>
                  <a:pt x="18" y="164"/>
                </a:cubicBezTo>
                <a:cubicBezTo>
                  <a:pt x="18" y="164"/>
                  <a:pt x="18" y="163"/>
                  <a:pt x="18" y="163"/>
                </a:cubicBezTo>
                <a:cubicBezTo>
                  <a:pt x="18" y="163"/>
                  <a:pt x="18" y="162"/>
                  <a:pt x="18" y="162"/>
                </a:cubicBezTo>
                <a:cubicBezTo>
                  <a:pt x="18" y="162"/>
                  <a:pt x="18" y="161"/>
                  <a:pt x="18" y="161"/>
                </a:cubicBezTo>
                <a:cubicBezTo>
                  <a:pt x="18" y="161"/>
                  <a:pt x="18" y="160"/>
                  <a:pt x="18" y="160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18" y="158"/>
                  <a:pt x="18" y="154"/>
                  <a:pt x="18" y="153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9" y="151"/>
                  <a:pt x="18" y="152"/>
                  <a:pt x="18" y="151"/>
                </a:cubicBezTo>
                <a:cubicBezTo>
                  <a:pt x="18" y="151"/>
                  <a:pt x="18" y="151"/>
                  <a:pt x="18" y="151"/>
                </a:cubicBezTo>
                <a:cubicBezTo>
                  <a:pt x="18" y="150"/>
                  <a:pt x="19" y="149"/>
                  <a:pt x="18" y="149"/>
                </a:cubicBezTo>
                <a:cubicBezTo>
                  <a:pt x="18" y="148"/>
                  <a:pt x="18" y="148"/>
                  <a:pt x="19" y="148"/>
                </a:cubicBezTo>
                <a:cubicBezTo>
                  <a:pt x="19" y="148"/>
                  <a:pt x="19" y="147"/>
                  <a:pt x="18" y="147"/>
                </a:cubicBezTo>
                <a:cubicBezTo>
                  <a:pt x="19" y="147"/>
                  <a:pt x="18" y="146"/>
                  <a:pt x="18" y="145"/>
                </a:cubicBezTo>
                <a:cubicBezTo>
                  <a:pt x="18" y="145"/>
                  <a:pt x="19" y="144"/>
                  <a:pt x="19" y="144"/>
                </a:cubicBezTo>
                <a:cubicBezTo>
                  <a:pt x="18" y="143"/>
                  <a:pt x="19" y="142"/>
                  <a:pt x="19" y="141"/>
                </a:cubicBezTo>
                <a:cubicBezTo>
                  <a:pt x="19" y="139"/>
                  <a:pt x="18" y="137"/>
                  <a:pt x="19" y="137"/>
                </a:cubicBezTo>
                <a:cubicBezTo>
                  <a:pt x="20" y="136"/>
                  <a:pt x="18" y="136"/>
                  <a:pt x="19" y="136"/>
                </a:cubicBezTo>
                <a:cubicBezTo>
                  <a:pt x="19" y="136"/>
                  <a:pt x="19" y="136"/>
                  <a:pt x="19" y="136"/>
                </a:cubicBezTo>
                <a:cubicBezTo>
                  <a:pt x="20" y="135"/>
                  <a:pt x="18" y="133"/>
                  <a:pt x="19" y="132"/>
                </a:cubicBezTo>
                <a:cubicBezTo>
                  <a:pt x="18" y="131"/>
                  <a:pt x="18" y="130"/>
                  <a:pt x="19" y="129"/>
                </a:cubicBezTo>
                <a:cubicBezTo>
                  <a:pt x="18" y="129"/>
                  <a:pt x="18" y="128"/>
                  <a:pt x="19" y="127"/>
                </a:cubicBezTo>
                <a:cubicBezTo>
                  <a:pt x="19" y="126"/>
                  <a:pt x="18" y="126"/>
                  <a:pt x="18" y="126"/>
                </a:cubicBezTo>
                <a:cubicBezTo>
                  <a:pt x="19" y="126"/>
                  <a:pt x="18" y="124"/>
                  <a:pt x="19" y="124"/>
                </a:cubicBezTo>
                <a:cubicBezTo>
                  <a:pt x="18" y="123"/>
                  <a:pt x="19" y="122"/>
                  <a:pt x="18" y="122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120"/>
                  <a:pt x="18" y="121"/>
                  <a:pt x="19" y="121"/>
                </a:cubicBezTo>
                <a:cubicBezTo>
                  <a:pt x="19" y="120"/>
                  <a:pt x="18" y="118"/>
                  <a:pt x="19" y="118"/>
                </a:cubicBezTo>
                <a:cubicBezTo>
                  <a:pt x="18" y="116"/>
                  <a:pt x="19" y="116"/>
                  <a:pt x="18" y="115"/>
                </a:cubicBezTo>
                <a:cubicBezTo>
                  <a:pt x="18" y="115"/>
                  <a:pt x="19" y="115"/>
                  <a:pt x="19" y="115"/>
                </a:cubicBezTo>
                <a:cubicBezTo>
                  <a:pt x="19" y="113"/>
                  <a:pt x="18" y="112"/>
                  <a:pt x="18" y="111"/>
                </a:cubicBezTo>
                <a:cubicBezTo>
                  <a:pt x="18" y="110"/>
                  <a:pt x="19" y="109"/>
                  <a:pt x="18" y="109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8" y="107"/>
                  <a:pt x="18" y="107"/>
                  <a:pt x="19" y="107"/>
                </a:cubicBezTo>
                <a:cubicBezTo>
                  <a:pt x="18" y="107"/>
                  <a:pt x="18" y="106"/>
                  <a:pt x="19" y="105"/>
                </a:cubicBezTo>
                <a:cubicBezTo>
                  <a:pt x="18" y="104"/>
                  <a:pt x="19" y="103"/>
                  <a:pt x="18" y="103"/>
                </a:cubicBezTo>
                <a:cubicBezTo>
                  <a:pt x="18" y="102"/>
                  <a:pt x="19" y="102"/>
                  <a:pt x="19" y="102"/>
                </a:cubicBezTo>
                <a:cubicBezTo>
                  <a:pt x="19" y="101"/>
                  <a:pt x="19" y="101"/>
                  <a:pt x="18" y="101"/>
                </a:cubicBezTo>
                <a:cubicBezTo>
                  <a:pt x="19" y="100"/>
                  <a:pt x="19" y="99"/>
                  <a:pt x="18" y="99"/>
                </a:cubicBezTo>
                <a:cubicBezTo>
                  <a:pt x="18" y="99"/>
                  <a:pt x="19" y="99"/>
                  <a:pt x="19" y="98"/>
                </a:cubicBezTo>
                <a:cubicBezTo>
                  <a:pt x="18" y="98"/>
                  <a:pt x="18" y="97"/>
                  <a:pt x="19" y="97"/>
                </a:cubicBezTo>
                <a:cubicBezTo>
                  <a:pt x="17" y="96"/>
                  <a:pt x="19" y="96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3"/>
                  <a:pt x="18" y="93"/>
                  <a:pt x="19" y="93"/>
                </a:cubicBezTo>
                <a:cubicBezTo>
                  <a:pt x="18" y="92"/>
                  <a:pt x="19" y="91"/>
                  <a:pt x="18" y="90"/>
                </a:cubicBezTo>
                <a:cubicBezTo>
                  <a:pt x="18" y="90"/>
                  <a:pt x="18" y="90"/>
                  <a:pt x="19" y="90"/>
                </a:cubicBezTo>
                <a:cubicBezTo>
                  <a:pt x="18" y="89"/>
                  <a:pt x="19" y="87"/>
                  <a:pt x="18" y="87"/>
                </a:cubicBezTo>
                <a:cubicBezTo>
                  <a:pt x="18" y="87"/>
                  <a:pt x="19" y="87"/>
                  <a:pt x="19" y="87"/>
                </a:cubicBezTo>
                <a:cubicBezTo>
                  <a:pt x="18" y="86"/>
                  <a:pt x="19" y="86"/>
                  <a:pt x="18" y="86"/>
                </a:cubicBezTo>
                <a:cubicBezTo>
                  <a:pt x="18" y="85"/>
                  <a:pt x="19" y="86"/>
                  <a:pt x="19" y="85"/>
                </a:cubicBezTo>
                <a:cubicBezTo>
                  <a:pt x="19" y="84"/>
                  <a:pt x="18" y="83"/>
                  <a:pt x="19" y="83"/>
                </a:cubicBezTo>
                <a:cubicBezTo>
                  <a:pt x="19" y="83"/>
                  <a:pt x="19" y="82"/>
                  <a:pt x="18" y="82"/>
                </a:cubicBezTo>
                <a:cubicBezTo>
                  <a:pt x="20" y="81"/>
                  <a:pt x="19" y="80"/>
                  <a:pt x="19" y="79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8"/>
                  <a:pt x="19" y="78"/>
                  <a:pt x="19" y="78"/>
                </a:cubicBezTo>
                <a:cubicBezTo>
                  <a:pt x="19" y="78"/>
                  <a:pt x="19" y="78"/>
                  <a:pt x="19" y="77"/>
                </a:cubicBezTo>
                <a:cubicBezTo>
                  <a:pt x="20" y="77"/>
                  <a:pt x="19" y="77"/>
                  <a:pt x="19" y="77"/>
                </a:cubicBezTo>
                <a:cubicBezTo>
                  <a:pt x="19" y="77"/>
                  <a:pt x="19" y="77"/>
                  <a:pt x="19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19" y="75"/>
                  <a:pt x="19" y="75"/>
                  <a:pt x="19" y="74"/>
                </a:cubicBezTo>
                <a:cubicBezTo>
                  <a:pt x="20" y="73"/>
                  <a:pt x="19" y="72"/>
                  <a:pt x="20" y="71"/>
                </a:cubicBezTo>
                <a:cubicBezTo>
                  <a:pt x="19" y="70"/>
                  <a:pt x="20" y="69"/>
                  <a:pt x="19" y="68"/>
                </a:cubicBezTo>
                <a:cubicBezTo>
                  <a:pt x="19" y="68"/>
                  <a:pt x="19" y="68"/>
                  <a:pt x="19" y="67"/>
                </a:cubicBezTo>
                <a:cubicBezTo>
                  <a:pt x="19" y="68"/>
                  <a:pt x="19" y="68"/>
                  <a:pt x="19" y="67"/>
                </a:cubicBezTo>
                <a:cubicBezTo>
                  <a:pt x="19" y="67"/>
                  <a:pt x="19" y="67"/>
                  <a:pt x="19" y="66"/>
                </a:cubicBezTo>
                <a:cubicBezTo>
                  <a:pt x="19" y="66"/>
                  <a:pt x="19" y="66"/>
                  <a:pt x="20" y="66"/>
                </a:cubicBezTo>
                <a:cubicBezTo>
                  <a:pt x="19" y="65"/>
                  <a:pt x="19" y="65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2"/>
                  <a:pt x="20" y="62"/>
                  <a:pt x="19" y="61"/>
                </a:cubicBezTo>
                <a:cubicBezTo>
                  <a:pt x="19" y="61"/>
                  <a:pt x="19" y="61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60"/>
                  <a:pt x="19" y="59"/>
                  <a:pt x="19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9" y="57"/>
                  <a:pt x="19" y="57"/>
                  <a:pt x="20" y="57"/>
                </a:cubicBezTo>
                <a:cubicBezTo>
                  <a:pt x="20" y="57"/>
                  <a:pt x="20" y="56"/>
                  <a:pt x="19" y="56"/>
                </a:cubicBezTo>
                <a:cubicBezTo>
                  <a:pt x="20" y="55"/>
                  <a:pt x="19" y="54"/>
                  <a:pt x="20" y="54"/>
                </a:cubicBezTo>
                <a:cubicBezTo>
                  <a:pt x="20" y="54"/>
                  <a:pt x="20" y="54"/>
                  <a:pt x="19" y="54"/>
                </a:cubicBezTo>
                <a:cubicBezTo>
                  <a:pt x="20" y="53"/>
                  <a:pt x="19" y="53"/>
                  <a:pt x="19" y="52"/>
                </a:cubicBezTo>
                <a:cubicBezTo>
                  <a:pt x="19" y="51"/>
                  <a:pt x="20" y="51"/>
                  <a:pt x="20" y="50"/>
                </a:cubicBezTo>
                <a:cubicBezTo>
                  <a:pt x="20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7"/>
                  <a:pt x="19" y="46"/>
                </a:cubicBezTo>
                <a:cubicBezTo>
                  <a:pt x="19" y="45"/>
                  <a:pt x="19" y="45"/>
                  <a:pt x="19" y="44"/>
                </a:cubicBezTo>
                <a:cubicBezTo>
                  <a:pt x="19" y="44"/>
                  <a:pt x="19" y="43"/>
                  <a:pt x="19" y="43"/>
                </a:cubicBezTo>
                <a:cubicBezTo>
                  <a:pt x="19" y="42"/>
                  <a:pt x="19" y="42"/>
                  <a:pt x="19" y="41"/>
                </a:cubicBezTo>
                <a:cubicBezTo>
                  <a:pt x="19" y="41"/>
                  <a:pt x="19" y="40"/>
                  <a:pt x="19" y="40"/>
                </a:cubicBezTo>
                <a:cubicBezTo>
                  <a:pt x="19" y="40"/>
                  <a:pt x="19" y="39"/>
                  <a:pt x="19" y="39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7"/>
                  <a:pt x="19" y="37"/>
                  <a:pt x="18" y="37"/>
                </a:cubicBezTo>
                <a:cubicBezTo>
                  <a:pt x="19" y="36"/>
                  <a:pt x="19" y="35"/>
                  <a:pt x="18" y="34"/>
                </a:cubicBezTo>
                <a:cubicBezTo>
                  <a:pt x="20" y="33"/>
                  <a:pt x="18" y="32"/>
                  <a:pt x="19" y="31"/>
                </a:cubicBezTo>
                <a:cubicBezTo>
                  <a:pt x="19" y="31"/>
                  <a:pt x="19" y="29"/>
                  <a:pt x="18" y="29"/>
                </a:cubicBezTo>
                <a:cubicBezTo>
                  <a:pt x="18" y="27"/>
                  <a:pt x="19" y="26"/>
                  <a:pt x="18" y="25"/>
                </a:cubicBezTo>
                <a:cubicBezTo>
                  <a:pt x="19" y="24"/>
                  <a:pt x="19" y="23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9" y="22"/>
                </a:cubicBezTo>
                <a:cubicBezTo>
                  <a:pt x="18" y="21"/>
                  <a:pt x="18" y="19"/>
                  <a:pt x="18" y="19"/>
                </a:cubicBezTo>
                <a:cubicBezTo>
                  <a:pt x="18" y="17"/>
                  <a:pt x="18" y="17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4"/>
                </a:cubicBezTo>
                <a:cubicBezTo>
                  <a:pt x="18" y="14"/>
                  <a:pt x="18" y="14"/>
                  <a:pt x="17" y="14"/>
                </a:cubicBezTo>
                <a:cubicBezTo>
                  <a:pt x="17" y="13"/>
                  <a:pt x="17" y="13"/>
                  <a:pt x="18" y="12"/>
                </a:cubicBezTo>
                <a:cubicBezTo>
                  <a:pt x="17" y="12"/>
                  <a:pt x="18" y="11"/>
                  <a:pt x="17" y="11"/>
                </a:cubicBezTo>
                <a:cubicBezTo>
                  <a:pt x="17" y="10"/>
                  <a:pt x="17" y="10"/>
                  <a:pt x="18" y="10"/>
                </a:cubicBezTo>
                <a:cubicBezTo>
                  <a:pt x="17" y="10"/>
                  <a:pt x="18" y="10"/>
                  <a:pt x="17" y="9"/>
                </a:cubicBezTo>
                <a:cubicBezTo>
                  <a:pt x="17" y="9"/>
                  <a:pt x="17" y="9"/>
                  <a:pt x="18" y="9"/>
                </a:cubicBezTo>
                <a:cubicBezTo>
                  <a:pt x="17" y="7"/>
                  <a:pt x="17" y="7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4"/>
                  <a:pt x="16" y="5"/>
                </a:cubicBezTo>
                <a:cubicBezTo>
                  <a:pt x="16" y="4"/>
                  <a:pt x="18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6" y="3"/>
                  <a:pt x="16" y="2"/>
                </a:cubicBezTo>
                <a:cubicBezTo>
                  <a:pt x="16" y="2"/>
                  <a:pt x="17" y="2"/>
                  <a:pt x="16" y="1"/>
                </a:cubicBezTo>
                <a:cubicBezTo>
                  <a:pt x="16" y="0"/>
                  <a:pt x="13" y="1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1" y="1"/>
                  <a:pt x="11" y="0"/>
                </a:cubicBezTo>
                <a:cubicBezTo>
                  <a:pt x="11" y="1"/>
                  <a:pt x="10" y="0"/>
                  <a:pt x="10" y="1"/>
                </a:cubicBezTo>
                <a:cubicBezTo>
                  <a:pt x="9" y="0"/>
                  <a:pt x="7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2"/>
                </a:cubicBezTo>
                <a:cubicBezTo>
                  <a:pt x="6" y="0"/>
                  <a:pt x="4" y="1"/>
                  <a:pt x="4" y="2"/>
                </a:cubicBezTo>
                <a:cubicBezTo>
                  <a:pt x="2" y="3"/>
                  <a:pt x="2" y="7"/>
                  <a:pt x="3" y="9"/>
                </a:cubicBezTo>
                <a:cubicBezTo>
                  <a:pt x="2" y="9"/>
                  <a:pt x="2" y="12"/>
                  <a:pt x="2" y="12"/>
                </a:cubicBezTo>
                <a:cubicBezTo>
                  <a:pt x="2" y="14"/>
                  <a:pt x="3" y="18"/>
                  <a:pt x="2" y="19"/>
                </a:cubicBezTo>
                <a:cubicBezTo>
                  <a:pt x="2" y="20"/>
                  <a:pt x="3" y="20"/>
                  <a:pt x="3" y="20"/>
                </a:cubicBezTo>
                <a:cubicBezTo>
                  <a:pt x="3" y="21"/>
                  <a:pt x="2" y="21"/>
                  <a:pt x="3" y="22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4"/>
                  <a:pt x="3" y="27"/>
                  <a:pt x="3" y="28"/>
                </a:cubicBezTo>
                <a:cubicBezTo>
                  <a:pt x="3" y="30"/>
                  <a:pt x="2" y="31"/>
                  <a:pt x="2" y="32"/>
                </a:cubicBezTo>
                <a:cubicBezTo>
                  <a:pt x="2" y="32"/>
                  <a:pt x="2" y="34"/>
                  <a:pt x="3" y="35"/>
                </a:cubicBezTo>
                <a:cubicBezTo>
                  <a:pt x="2" y="36"/>
                  <a:pt x="2" y="37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9"/>
                  <a:pt x="2" y="40"/>
                  <a:pt x="2" y="40"/>
                </a:cubicBezTo>
                <a:cubicBezTo>
                  <a:pt x="2" y="42"/>
                  <a:pt x="2" y="43"/>
                  <a:pt x="2" y="44"/>
                </a:cubicBezTo>
                <a:cubicBezTo>
                  <a:pt x="2" y="45"/>
                  <a:pt x="3" y="45"/>
                  <a:pt x="2" y="45"/>
                </a:cubicBezTo>
                <a:cubicBezTo>
                  <a:pt x="2" y="45"/>
                  <a:pt x="2" y="45"/>
                  <a:pt x="3" y="45"/>
                </a:cubicBezTo>
                <a:cubicBezTo>
                  <a:pt x="2" y="47"/>
                  <a:pt x="3" y="48"/>
                  <a:pt x="2" y="50"/>
                </a:cubicBezTo>
                <a:cubicBezTo>
                  <a:pt x="3" y="51"/>
                  <a:pt x="2" y="52"/>
                  <a:pt x="3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3"/>
                  <a:pt x="2" y="54"/>
                  <a:pt x="3" y="54"/>
                </a:cubicBezTo>
                <a:cubicBezTo>
                  <a:pt x="3" y="54"/>
                  <a:pt x="3" y="55"/>
                  <a:pt x="3" y="56"/>
                </a:cubicBezTo>
                <a:cubicBezTo>
                  <a:pt x="2" y="56"/>
                  <a:pt x="3" y="57"/>
                  <a:pt x="3" y="57"/>
                </a:cubicBezTo>
                <a:cubicBezTo>
                  <a:pt x="3" y="57"/>
                  <a:pt x="3" y="57"/>
                  <a:pt x="3" y="58"/>
                </a:cubicBezTo>
                <a:cubicBezTo>
                  <a:pt x="2" y="58"/>
                  <a:pt x="2" y="59"/>
                  <a:pt x="3" y="60"/>
                </a:cubicBezTo>
                <a:cubicBezTo>
                  <a:pt x="2" y="62"/>
                  <a:pt x="3" y="63"/>
                  <a:pt x="2" y="65"/>
                </a:cubicBezTo>
                <a:cubicBezTo>
                  <a:pt x="3" y="65"/>
                  <a:pt x="2" y="67"/>
                  <a:pt x="3" y="67"/>
                </a:cubicBezTo>
                <a:cubicBezTo>
                  <a:pt x="3" y="69"/>
                  <a:pt x="3" y="70"/>
                  <a:pt x="3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3" y="72"/>
                  <a:pt x="3" y="72"/>
                  <a:pt x="2" y="72"/>
                </a:cubicBezTo>
                <a:cubicBezTo>
                  <a:pt x="2" y="73"/>
                  <a:pt x="3" y="72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2" y="73"/>
                </a:cubicBezTo>
                <a:cubicBezTo>
                  <a:pt x="3" y="74"/>
                  <a:pt x="2" y="75"/>
                  <a:pt x="3" y="77"/>
                </a:cubicBezTo>
                <a:cubicBezTo>
                  <a:pt x="2" y="78"/>
                  <a:pt x="3" y="79"/>
                  <a:pt x="3" y="81"/>
                </a:cubicBezTo>
                <a:cubicBezTo>
                  <a:pt x="2" y="81"/>
                  <a:pt x="2" y="80"/>
                  <a:pt x="2" y="80"/>
                </a:cubicBezTo>
                <a:cubicBezTo>
                  <a:pt x="2" y="82"/>
                  <a:pt x="2" y="83"/>
                  <a:pt x="2" y="84"/>
                </a:cubicBezTo>
                <a:cubicBezTo>
                  <a:pt x="2" y="84"/>
                  <a:pt x="2" y="84"/>
                  <a:pt x="2" y="84"/>
                </a:cubicBezTo>
                <a:cubicBezTo>
                  <a:pt x="2" y="85"/>
                  <a:pt x="2" y="86"/>
                  <a:pt x="2" y="87"/>
                </a:cubicBezTo>
                <a:cubicBezTo>
                  <a:pt x="2" y="87"/>
                  <a:pt x="2" y="89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1"/>
                  <a:pt x="1" y="93"/>
                  <a:pt x="2" y="93"/>
                </a:cubicBezTo>
                <a:cubicBezTo>
                  <a:pt x="1" y="95"/>
                  <a:pt x="2" y="97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2" y="101"/>
                  <a:pt x="1" y="103"/>
                  <a:pt x="1" y="104"/>
                </a:cubicBezTo>
                <a:cubicBezTo>
                  <a:pt x="1" y="105"/>
                  <a:pt x="1" y="106"/>
                  <a:pt x="1" y="106"/>
                </a:cubicBezTo>
                <a:cubicBezTo>
                  <a:pt x="1" y="107"/>
                  <a:pt x="1" y="109"/>
                  <a:pt x="1" y="110"/>
                </a:cubicBezTo>
                <a:cubicBezTo>
                  <a:pt x="1" y="110"/>
                  <a:pt x="0" y="111"/>
                  <a:pt x="0" y="111"/>
                </a:cubicBezTo>
                <a:cubicBezTo>
                  <a:pt x="0" y="112"/>
                  <a:pt x="1" y="113"/>
                  <a:pt x="0" y="114"/>
                </a:cubicBezTo>
                <a:cubicBezTo>
                  <a:pt x="1" y="114"/>
                  <a:pt x="0" y="115"/>
                  <a:pt x="1" y="115"/>
                </a:cubicBezTo>
                <a:cubicBezTo>
                  <a:pt x="0" y="117"/>
                  <a:pt x="0" y="120"/>
                  <a:pt x="1" y="123"/>
                </a:cubicBezTo>
                <a:cubicBezTo>
                  <a:pt x="1" y="125"/>
                  <a:pt x="0" y="129"/>
                  <a:pt x="0" y="131"/>
                </a:cubicBezTo>
                <a:cubicBezTo>
                  <a:pt x="0" y="131"/>
                  <a:pt x="0" y="132"/>
                  <a:pt x="0" y="132"/>
                </a:cubicBezTo>
                <a:cubicBezTo>
                  <a:pt x="1" y="133"/>
                  <a:pt x="1" y="133"/>
                  <a:pt x="1" y="133"/>
                </a:cubicBezTo>
                <a:cubicBezTo>
                  <a:pt x="0" y="136"/>
                  <a:pt x="0" y="141"/>
                  <a:pt x="1" y="145"/>
                </a:cubicBezTo>
                <a:cubicBezTo>
                  <a:pt x="0" y="145"/>
                  <a:pt x="1" y="146"/>
                  <a:pt x="1" y="146"/>
                </a:cubicBezTo>
                <a:cubicBezTo>
                  <a:pt x="0" y="147"/>
                  <a:pt x="1" y="149"/>
                  <a:pt x="1" y="151"/>
                </a:cubicBezTo>
                <a:cubicBezTo>
                  <a:pt x="0" y="152"/>
                  <a:pt x="1" y="153"/>
                  <a:pt x="1" y="154"/>
                </a:cubicBezTo>
                <a:cubicBezTo>
                  <a:pt x="1" y="154"/>
                  <a:pt x="0" y="156"/>
                  <a:pt x="1" y="157"/>
                </a:cubicBezTo>
                <a:cubicBezTo>
                  <a:pt x="0" y="158"/>
                  <a:pt x="1" y="159"/>
                  <a:pt x="1" y="161"/>
                </a:cubicBezTo>
                <a:cubicBezTo>
                  <a:pt x="0" y="165"/>
                  <a:pt x="2" y="169"/>
                  <a:pt x="1" y="173"/>
                </a:cubicBezTo>
                <a:cubicBezTo>
                  <a:pt x="1" y="173"/>
                  <a:pt x="1" y="175"/>
                  <a:pt x="1" y="176"/>
                </a:cubicBezTo>
                <a:cubicBezTo>
                  <a:pt x="1" y="176"/>
                  <a:pt x="1" y="176"/>
                  <a:pt x="1" y="177"/>
                </a:cubicBezTo>
                <a:cubicBezTo>
                  <a:pt x="2" y="178"/>
                  <a:pt x="1" y="179"/>
                  <a:pt x="1" y="180"/>
                </a:cubicBezTo>
                <a:cubicBezTo>
                  <a:pt x="1" y="180"/>
                  <a:pt x="1" y="180"/>
                  <a:pt x="1" y="180"/>
                </a:cubicBezTo>
                <a:cubicBezTo>
                  <a:pt x="1" y="180"/>
                  <a:pt x="1" y="180"/>
                  <a:pt x="2" y="180"/>
                </a:cubicBezTo>
                <a:cubicBezTo>
                  <a:pt x="1" y="181"/>
                  <a:pt x="1" y="182"/>
                  <a:pt x="2" y="183"/>
                </a:cubicBezTo>
                <a:cubicBezTo>
                  <a:pt x="2" y="183"/>
                  <a:pt x="1" y="184"/>
                  <a:pt x="2" y="184"/>
                </a:cubicBezTo>
                <a:cubicBezTo>
                  <a:pt x="2" y="188"/>
                  <a:pt x="1" y="193"/>
                  <a:pt x="2" y="198"/>
                </a:cubicBezTo>
                <a:cubicBezTo>
                  <a:pt x="2" y="199"/>
                  <a:pt x="2" y="199"/>
                  <a:pt x="2" y="200"/>
                </a:cubicBezTo>
                <a:cubicBezTo>
                  <a:pt x="2" y="200"/>
                  <a:pt x="1" y="201"/>
                  <a:pt x="2" y="201"/>
                </a:cubicBezTo>
                <a:cubicBezTo>
                  <a:pt x="1" y="202"/>
                  <a:pt x="2" y="203"/>
                  <a:pt x="2" y="204"/>
                </a:cubicBezTo>
                <a:cubicBezTo>
                  <a:pt x="2" y="203"/>
                  <a:pt x="2" y="204"/>
                  <a:pt x="1" y="204"/>
                </a:cubicBezTo>
                <a:cubicBezTo>
                  <a:pt x="2" y="208"/>
                  <a:pt x="2" y="210"/>
                  <a:pt x="2" y="213"/>
                </a:cubicBezTo>
                <a:cubicBezTo>
                  <a:pt x="2" y="214"/>
                  <a:pt x="2" y="214"/>
                  <a:pt x="2" y="214"/>
                </a:cubicBezTo>
                <a:cubicBezTo>
                  <a:pt x="2" y="217"/>
                  <a:pt x="2" y="220"/>
                  <a:pt x="2" y="223"/>
                </a:cubicBezTo>
                <a:cubicBezTo>
                  <a:pt x="2" y="223"/>
                  <a:pt x="2" y="223"/>
                  <a:pt x="2" y="223"/>
                </a:cubicBezTo>
                <a:cubicBezTo>
                  <a:pt x="2" y="223"/>
                  <a:pt x="1" y="225"/>
                  <a:pt x="2" y="225"/>
                </a:cubicBezTo>
                <a:cubicBezTo>
                  <a:pt x="2" y="228"/>
                  <a:pt x="2" y="232"/>
                  <a:pt x="2" y="235"/>
                </a:cubicBezTo>
                <a:cubicBezTo>
                  <a:pt x="2" y="236"/>
                  <a:pt x="2" y="236"/>
                  <a:pt x="2" y="237"/>
                </a:cubicBezTo>
                <a:cubicBezTo>
                  <a:pt x="1" y="236"/>
                  <a:pt x="2" y="239"/>
                  <a:pt x="1" y="239"/>
                </a:cubicBezTo>
                <a:cubicBezTo>
                  <a:pt x="2" y="243"/>
                  <a:pt x="1" y="247"/>
                  <a:pt x="2" y="251"/>
                </a:cubicBezTo>
                <a:cubicBezTo>
                  <a:pt x="2" y="252"/>
                  <a:pt x="2" y="254"/>
                  <a:pt x="2" y="254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7"/>
                  <a:pt x="2" y="259"/>
                  <a:pt x="2" y="260"/>
                </a:cubicBezTo>
                <a:cubicBezTo>
                  <a:pt x="1" y="261"/>
                  <a:pt x="2" y="262"/>
                  <a:pt x="2" y="263"/>
                </a:cubicBezTo>
                <a:cubicBezTo>
                  <a:pt x="2" y="263"/>
                  <a:pt x="1" y="264"/>
                  <a:pt x="2" y="265"/>
                </a:cubicBezTo>
                <a:cubicBezTo>
                  <a:pt x="2" y="265"/>
                  <a:pt x="2" y="265"/>
                  <a:pt x="2" y="266"/>
                </a:cubicBezTo>
                <a:cubicBezTo>
                  <a:pt x="3" y="267"/>
                  <a:pt x="2" y="269"/>
                  <a:pt x="2" y="270"/>
                </a:cubicBezTo>
                <a:cubicBezTo>
                  <a:pt x="1" y="275"/>
                  <a:pt x="3" y="279"/>
                  <a:pt x="2" y="283"/>
                </a:cubicBezTo>
                <a:cubicBezTo>
                  <a:pt x="2" y="284"/>
                  <a:pt x="3" y="286"/>
                  <a:pt x="2" y="287"/>
                </a:cubicBezTo>
                <a:cubicBezTo>
                  <a:pt x="3" y="292"/>
                  <a:pt x="3" y="294"/>
                  <a:pt x="3" y="299"/>
                </a:cubicBezTo>
                <a:cubicBezTo>
                  <a:pt x="3" y="299"/>
                  <a:pt x="3" y="301"/>
                  <a:pt x="3" y="302"/>
                </a:cubicBezTo>
                <a:cubicBezTo>
                  <a:pt x="4" y="304"/>
                  <a:pt x="2" y="306"/>
                  <a:pt x="3" y="308"/>
                </a:cubicBezTo>
                <a:cubicBezTo>
                  <a:pt x="3" y="310"/>
                  <a:pt x="3" y="312"/>
                  <a:pt x="3" y="314"/>
                </a:cubicBezTo>
                <a:cubicBezTo>
                  <a:pt x="3" y="314"/>
                  <a:pt x="3" y="314"/>
                  <a:pt x="2" y="314"/>
                </a:cubicBezTo>
                <a:cubicBezTo>
                  <a:pt x="3" y="319"/>
                  <a:pt x="3" y="322"/>
                  <a:pt x="3" y="326"/>
                </a:cubicBezTo>
                <a:cubicBezTo>
                  <a:pt x="3" y="326"/>
                  <a:pt x="3" y="326"/>
                  <a:pt x="3" y="326"/>
                </a:cubicBezTo>
                <a:cubicBezTo>
                  <a:pt x="4" y="327"/>
                  <a:pt x="3" y="328"/>
                  <a:pt x="4" y="329"/>
                </a:cubicBezTo>
                <a:cubicBezTo>
                  <a:pt x="4" y="331"/>
                  <a:pt x="3" y="332"/>
                  <a:pt x="3" y="335"/>
                </a:cubicBezTo>
                <a:cubicBezTo>
                  <a:pt x="4" y="335"/>
                  <a:pt x="4" y="336"/>
                  <a:pt x="4" y="336"/>
                </a:cubicBezTo>
                <a:cubicBezTo>
                  <a:pt x="4" y="337"/>
                  <a:pt x="3" y="337"/>
                  <a:pt x="3" y="337"/>
                </a:cubicBezTo>
                <a:cubicBezTo>
                  <a:pt x="3" y="338"/>
                  <a:pt x="3" y="338"/>
                  <a:pt x="3" y="338"/>
                </a:cubicBezTo>
                <a:cubicBezTo>
                  <a:pt x="3" y="338"/>
                  <a:pt x="3" y="338"/>
                  <a:pt x="3" y="338"/>
                </a:cubicBezTo>
                <a:cubicBezTo>
                  <a:pt x="3" y="338"/>
                  <a:pt x="3" y="339"/>
                  <a:pt x="4" y="339"/>
                </a:cubicBezTo>
                <a:cubicBezTo>
                  <a:pt x="3" y="340"/>
                  <a:pt x="4" y="342"/>
                  <a:pt x="4" y="342"/>
                </a:cubicBezTo>
                <a:cubicBezTo>
                  <a:pt x="4" y="343"/>
                  <a:pt x="4" y="343"/>
                  <a:pt x="4" y="343"/>
                </a:cubicBezTo>
                <a:cubicBezTo>
                  <a:pt x="4" y="344"/>
                  <a:pt x="4" y="344"/>
                  <a:pt x="4" y="344"/>
                </a:cubicBezTo>
                <a:cubicBezTo>
                  <a:pt x="4" y="344"/>
                  <a:pt x="4" y="344"/>
                  <a:pt x="4" y="344"/>
                </a:cubicBezTo>
                <a:cubicBezTo>
                  <a:pt x="4" y="344"/>
                  <a:pt x="4" y="345"/>
                  <a:pt x="3" y="345"/>
                </a:cubicBezTo>
                <a:cubicBezTo>
                  <a:pt x="3" y="345"/>
                  <a:pt x="3" y="345"/>
                  <a:pt x="4" y="345"/>
                </a:cubicBezTo>
                <a:cubicBezTo>
                  <a:pt x="3" y="345"/>
                  <a:pt x="4" y="346"/>
                  <a:pt x="4" y="346"/>
                </a:cubicBezTo>
                <a:cubicBezTo>
                  <a:pt x="4" y="347"/>
                  <a:pt x="3" y="347"/>
                  <a:pt x="3" y="348"/>
                </a:cubicBezTo>
                <a:cubicBezTo>
                  <a:pt x="4" y="348"/>
                  <a:pt x="3" y="349"/>
                  <a:pt x="3" y="349"/>
                </a:cubicBezTo>
                <a:cubicBezTo>
                  <a:pt x="3" y="350"/>
                  <a:pt x="4" y="349"/>
                  <a:pt x="3" y="350"/>
                </a:cubicBezTo>
                <a:cubicBezTo>
                  <a:pt x="3" y="351"/>
                  <a:pt x="4" y="352"/>
                  <a:pt x="4" y="353"/>
                </a:cubicBezTo>
                <a:cubicBezTo>
                  <a:pt x="4" y="353"/>
                  <a:pt x="4" y="354"/>
                  <a:pt x="3" y="353"/>
                </a:cubicBezTo>
                <a:cubicBezTo>
                  <a:pt x="3" y="354"/>
                  <a:pt x="3" y="354"/>
                  <a:pt x="4" y="354"/>
                </a:cubicBezTo>
                <a:cubicBezTo>
                  <a:pt x="3" y="354"/>
                  <a:pt x="4" y="355"/>
                  <a:pt x="4" y="355"/>
                </a:cubicBezTo>
                <a:cubicBezTo>
                  <a:pt x="4" y="356"/>
                  <a:pt x="4" y="358"/>
                  <a:pt x="3" y="359"/>
                </a:cubicBezTo>
                <a:cubicBezTo>
                  <a:pt x="4" y="359"/>
                  <a:pt x="3" y="360"/>
                  <a:pt x="4" y="360"/>
                </a:cubicBezTo>
                <a:cubicBezTo>
                  <a:pt x="4" y="360"/>
                  <a:pt x="3" y="360"/>
                  <a:pt x="4" y="361"/>
                </a:cubicBezTo>
                <a:cubicBezTo>
                  <a:pt x="3" y="361"/>
                  <a:pt x="3" y="361"/>
                  <a:pt x="3" y="361"/>
                </a:cubicBezTo>
                <a:cubicBezTo>
                  <a:pt x="4" y="362"/>
                  <a:pt x="3" y="361"/>
                  <a:pt x="3" y="362"/>
                </a:cubicBezTo>
                <a:cubicBezTo>
                  <a:pt x="3" y="362"/>
                  <a:pt x="4" y="363"/>
                  <a:pt x="3" y="363"/>
                </a:cubicBezTo>
                <a:cubicBezTo>
                  <a:pt x="3" y="363"/>
                  <a:pt x="3" y="363"/>
                  <a:pt x="3" y="363"/>
                </a:cubicBezTo>
                <a:cubicBezTo>
                  <a:pt x="3" y="364"/>
                  <a:pt x="3" y="364"/>
                  <a:pt x="3" y="364"/>
                </a:cubicBezTo>
                <a:cubicBezTo>
                  <a:pt x="4" y="364"/>
                  <a:pt x="3" y="363"/>
                  <a:pt x="3" y="364"/>
                </a:cubicBezTo>
                <a:cubicBezTo>
                  <a:pt x="3" y="365"/>
                  <a:pt x="2" y="366"/>
                  <a:pt x="3" y="367"/>
                </a:cubicBezTo>
                <a:cubicBezTo>
                  <a:pt x="3" y="367"/>
                  <a:pt x="3" y="367"/>
                  <a:pt x="2" y="367"/>
                </a:cubicBezTo>
                <a:cubicBezTo>
                  <a:pt x="3" y="368"/>
                  <a:pt x="2" y="370"/>
                  <a:pt x="3" y="370"/>
                </a:cubicBezTo>
                <a:cubicBezTo>
                  <a:pt x="3" y="371"/>
                  <a:pt x="2" y="372"/>
                  <a:pt x="3" y="373"/>
                </a:cubicBezTo>
                <a:cubicBezTo>
                  <a:pt x="3" y="373"/>
                  <a:pt x="3" y="373"/>
                  <a:pt x="3" y="373"/>
                </a:cubicBezTo>
                <a:cubicBezTo>
                  <a:pt x="3" y="373"/>
                  <a:pt x="3" y="373"/>
                  <a:pt x="3" y="373"/>
                </a:cubicBezTo>
                <a:cubicBezTo>
                  <a:pt x="3" y="373"/>
                  <a:pt x="3" y="373"/>
                  <a:pt x="3" y="374"/>
                </a:cubicBezTo>
                <a:cubicBezTo>
                  <a:pt x="3" y="374"/>
                  <a:pt x="3" y="375"/>
                  <a:pt x="3" y="376"/>
                </a:cubicBezTo>
                <a:cubicBezTo>
                  <a:pt x="3" y="376"/>
                  <a:pt x="3" y="375"/>
                  <a:pt x="2" y="375"/>
                </a:cubicBezTo>
                <a:cubicBezTo>
                  <a:pt x="3" y="376"/>
                  <a:pt x="2" y="377"/>
                  <a:pt x="3" y="378"/>
                </a:cubicBezTo>
                <a:cubicBezTo>
                  <a:pt x="2" y="378"/>
                  <a:pt x="3" y="380"/>
                  <a:pt x="2" y="381"/>
                </a:cubicBezTo>
                <a:cubicBezTo>
                  <a:pt x="3" y="381"/>
                  <a:pt x="2" y="382"/>
                  <a:pt x="3" y="383"/>
                </a:cubicBezTo>
                <a:cubicBezTo>
                  <a:pt x="2" y="383"/>
                  <a:pt x="3" y="383"/>
                  <a:pt x="2" y="384"/>
                </a:cubicBezTo>
                <a:cubicBezTo>
                  <a:pt x="2" y="384"/>
                  <a:pt x="3" y="384"/>
                  <a:pt x="3" y="384"/>
                </a:cubicBezTo>
                <a:cubicBezTo>
                  <a:pt x="3" y="384"/>
                  <a:pt x="3" y="384"/>
                  <a:pt x="2" y="384"/>
                </a:cubicBezTo>
                <a:cubicBezTo>
                  <a:pt x="3" y="384"/>
                  <a:pt x="2" y="385"/>
                  <a:pt x="3" y="386"/>
                </a:cubicBezTo>
                <a:cubicBezTo>
                  <a:pt x="3" y="386"/>
                  <a:pt x="2" y="386"/>
                  <a:pt x="2" y="386"/>
                </a:cubicBezTo>
                <a:cubicBezTo>
                  <a:pt x="2" y="386"/>
                  <a:pt x="3" y="386"/>
                  <a:pt x="3" y="386"/>
                </a:cubicBezTo>
                <a:cubicBezTo>
                  <a:pt x="2" y="386"/>
                  <a:pt x="3" y="387"/>
                  <a:pt x="2" y="387"/>
                </a:cubicBezTo>
                <a:cubicBezTo>
                  <a:pt x="2" y="387"/>
                  <a:pt x="3" y="388"/>
                  <a:pt x="3" y="388"/>
                </a:cubicBezTo>
                <a:cubicBezTo>
                  <a:pt x="3" y="388"/>
                  <a:pt x="3" y="388"/>
                  <a:pt x="3" y="388"/>
                </a:cubicBezTo>
                <a:cubicBezTo>
                  <a:pt x="3" y="388"/>
                  <a:pt x="3" y="389"/>
                  <a:pt x="3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90"/>
                  <a:pt x="3" y="390"/>
                  <a:pt x="3" y="390"/>
                </a:cubicBezTo>
                <a:cubicBezTo>
                  <a:pt x="3" y="390"/>
                  <a:pt x="3" y="390"/>
                  <a:pt x="3" y="390"/>
                </a:cubicBezTo>
                <a:cubicBezTo>
                  <a:pt x="3" y="391"/>
                  <a:pt x="3" y="391"/>
                  <a:pt x="3" y="391"/>
                </a:cubicBezTo>
                <a:cubicBezTo>
                  <a:pt x="3" y="391"/>
                  <a:pt x="3" y="391"/>
                  <a:pt x="3" y="391"/>
                </a:cubicBezTo>
                <a:cubicBezTo>
                  <a:pt x="3" y="392"/>
                  <a:pt x="3" y="391"/>
                  <a:pt x="3" y="392"/>
                </a:cubicBezTo>
                <a:cubicBezTo>
                  <a:pt x="3" y="392"/>
                  <a:pt x="3" y="392"/>
                  <a:pt x="3" y="392"/>
                </a:cubicBezTo>
                <a:cubicBezTo>
                  <a:pt x="3" y="392"/>
                  <a:pt x="3" y="393"/>
                  <a:pt x="3" y="393"/>
                </a:cubicBezTo>
                <a:cubicBezTo>
                  <a:pt x="3" y="393"/>
                  <a:pt x="3" y="394"/>
                  <a:pt x="3" y="394"/>
                </a:cubicBezTo>
                <a:cubicBezTo>
                  <a:pt x="3" y="394"/>
                  <a:pt x="3" y="394"/>
                  <a:pt x="3" y="394"/>
                </a:cubicBezTo>
                <a:cubicBezTo>
                  <a:pt x="3" y="395"/>
                  <a:pt x="3" y="395"/>
                  <a:pt x="3" y="395"/>
                </a:cubicBezTo>
                <a:cubicBezTo>
                  <a:pt x="3" y="396"/>
                  <a:pt x="3" y="395"/>
                  <a:pt x="3" y="396"/>
                </a:cubicBezTo>
                <a:cubicBezTo>
                  <a:pt x="3" y="396"/>
                  <a:pt x="3" y="396"/>
                  <a:pt x="3" y="396"/>
                </a:cubicBezTo>
                <a:cubicBezTo>
                  <a:pt x="3" y="396"/>
                  <a:pt x="3" y="396"/>
                  <a:pt x="3" y="397"/>
                </a:cubicBezTo>
                <a:cubicBezTo>
                  <a:pt x="2" y="397"/>
                  <a:pt x="3" y="398"/>
                  <a:pt x="3" y="398"/>
                </a:cubicBezTo>
                <a:cubicBezTo>
                  <a:pt x="3" y="398"/>
                  <a:pt x="3" y="398"/>
                  <a:pt x="3" y="398"/>
                </a:cubicBezTo>
                <a:cubicBezTo>
                  <a:pt x="3" y="399"/>
                  <a:pt x="3" y="398"/>
                  <a:pt x="3" y="398"/>
                </a:cubicBezTo>
                <a:cubicBezTo>
                  <a:pt x="3" y="399"/>
                  <a:pt x="3" y="400"/>
                  <a:pt x="3" y="401"/>
                </a:cubicBezTo>
                <a:cubicBezTo>
                  <a:pt x="3" y="401"/>
                  <a:pt x="3" y="401"/>
                  <a:pt x="3" y="401"/>
                </a:cubicBezTo>
                <a:cubicBezTo>
                  <a:pt x="3" y="402"/>
                  <a:pt x="3" y="404"/>
                  <a:pt x="3" y="405"/>
                </a:cubicBezTo>
                <a:cubicBezTo>
                  <a:pt x="3" y="405"/>
                  <a:pt x="3" y="405"/>
                  <a:pt x="3" y="405"/>
                </a:cubicBezTo>
                <a:cubicBezTo>
                  <a:pt x="3" y="405"/>
                  <a:pt x="3" y="406"/>
                  <a:pt x="3" y="406"/>
                </a:cubicBezTo>
                <a:cubicBezTo>
                  <a:pt x="3" y="406"/>
                  <a:pt x="3" y="406"/>
                  <a:pt x="3" y="406"/>
                </a:cubicBezTo>
                <a:cubicBezTo>
                  <a:pt x="3" y="406"/>
                  <a:pt x="3" y="407"/>
                  <a:pt x="3" y="407"/>
                </a:cubicBezTo>
                <a:cubicBezTo>
                  <a:pt x="3" y="407"/>
                  <a:pt x="3" y="407"/>
                  <a:pt x="3" y="408"/>
                </a:cubicBezTo>
                <a:cubicBezTo>
                  <a:pt x="3" y="408"/>
                  <a:pt x="3" y="408"/>
                  <a:pt x="3" y="408"/>
                </a:cubicBezTo>
                <a:cubicBezTo>
                  <a:pt x="3" y="408"/>
                  <a:pt x="3" y="408"/>
                  <a:pt x="3" y="408"/>
                </a:cubicBezTo>
                <a:cubicBezTo>
                  <a:pt x="3" y="408"/>
                  <a:pt x="2" y="409"/>
                  <a:pt x="3" y="409"/>
                </a:cubicBezTo>
                <a:cubicBezTo>
                  <a:pt x="2" y="409"/>
                  <a:pt x="3" y="410"/>
                  <a:pt x="3" y="410"/>
                </a:cubicBezTo>
                <a:cubicBezTo>
                  <a:pt x="3" y="411"/>
                  <a:pt x="3" y="410"/>
                  <a:pt x="3" y="411"/>
                </a:cubicBezTo>
                <a:cubicBezTo>
                  <a:pt x="3" y="411"/>
                  <a:pt x="4" y="411"/>
                  <a:pt x="3" y="411"/>
                </a:cubicBezTo>
                <a:cubicBezTo>
                  <a:pt x="3" y="411"/>
                  <a:pt x="3" y="411"/>
                  <a:pt x="4" y="411"/>
                </a:cubicBezTo>
                <a:cubicBezTo>
                  <a:pt x="3" y="412"/>
                  <a:pt x="3" y="412"/>
                  <a:pt x="3" y="412"/>
                </a:cubicBezTo>
                <a:cubicBezTo>
                  <a:pt x="3" y="413"/>
                  <a:pt x="3" y="412"/>
                  <a:pt x="3" y="413"/>
                </a:cubicBezTo>
                <a:cubicBezTo>
                  <a:pt x="3" y="413"/>
                  <a:pt x="3" y="413"/>
                  <a:pt x="3" y="413"/>
                </a:cubicBezTo>
                <a:cubicBezTo>
                  <a:pt x="3" y="413"/>
                  <a:pt x="3" y="413"/>
                  <a:pt x="3" y="413"/>
                </a:cubicBezTo>
                <a:cubicBezTo>
                  <a:pt x="3" y="414"/>
                  <a:pt x="3" y="415"/>
                  <a:pt x="3" y="415"/>
                </a:cubicBezTo>
                <a:cubicBezTo>
                  <a:pt x="3" y="416"/>
                  <a:pt x="3" y="416"/>
                  <a:pt x="3" y="416"/>
                </a:cubicBezTo>
                <a:cubicBezTo>
                  <a:pt x="3" y="417"/>
                  <a:pt x="3" y="417"/>
                  <a:pt x="3" y="417"/>
                </a:cubicBezTo>
                <a:cubicBezTo>
                  <a:pt x="3" y="417"/>
                  <a:pt x="3" y="417"/>
                  <a:pt x="3" y="417"/>
                </a:cubicBezTo>
                <a:cubicBezTo>
                  <a:pt x="3" y="417"/>
                  <a:pt x="3" y="417"/>
                  <a:pt x="3" y="417"/>
                </a:cubicBezTo>
                <a:cubicBezTo>
                  <a:pt x="3" y="417"/>
                  <a:pt x="3" y="417"/>
                  <a:pt x="3" y="417"/>
                </a:cubicBezTo>
                <a:cubicBezTo>
                  <a:pt x="2" y="418"/>
                  <a:pt x="3" y="419"/>
                  <a:pt x="3" y="419"/>
                </a:cubicBezTo>
                <a:cubicBezTo>
                  <a:pt x="2" y="420"/>
                  <a:pt x="3" y="421"/>
                  <a:pt x="3" y="421"/>
                </a:cubicBezTo>
                <a:cubicBezTo>
                  <a:pt x="2" y="421"/>
                  <a:pt x="2" y="423"/>
                  <a:pt x="2" y="423"/>
                </a:cubicBezTo>
                <a:cubicBezTo>
                  <a:pt x="2" y="423"/>
                  <a:pt x="3" y="423"/>
                  <a:pt x="3" y="423"/>
                </a:cubicBezTo>
                <a:cubicBezTo>
                  <a:pt x="3" y="423"/>
                  <a:pt x="3" y="423"/>
                  <a:pt x="3" y="423"/>
                </a:cubicBezTo>
                <a:cubicBezTo>
                  <a:pt x="2" y="423"/>
                  <a:pt x="2" y="424"/>
                  <a:pt x="2" y="424"/>
                </a:cubicBezTo>
                <a:cubicBezTo>
                  <a:pt x="2" y="425"/>
                  <a:pt x="3" y="426"/>
                  <a:pt x="2" y="426"/>
                </a:cubicBezTo>
                <a:cubicBezTo>
                  <a:pt x="2" y="426"/>
                  <a:pt x="2" y="426"/>
                  <a:pt x="3" y="426"/>
                </a:cubicBezTo>
                <a:cubicBezTo>
                  <a:pt x="2" y="427"/>
                  <a:pt x="2" y="427"/>
                  <a:pt x="2" y="427"/>
                </a:cubicBezTo>
                <a:cubicBezTo>
                  <a:pt x="2" y="427"/>
                  <a:pt x="2" y="427"/>
                  <a:pt x="3" y="427"/>
                </a:cubicBezTo>
                <a:cubicBezTo>
                  <a:pt x="2" y="427"/>
                  <a:pt x="2" y="427"/>
                  <a:pt x="2" y="427"/>
                </a:cubicBezTo>
                <a:cubicBezTo>
                  <a:pt x="3" y="428"/>
                  <a:pt x="2" y="429"/>
                  <a:pt x="3" y="429"/>
                </a:cubicBezTo>
                <a:cubicBezTo>
                  <a:pt x="3" y="429"/>
                  <a:pt x="2" y="430"/>
                  <a:pt x="2" y="431"/>
                </a:cubicBezTo>
                <a:cubicBezTo>
                  <a:pt x="2" y="431"/>
                  <a:pt x="3" y="431"/>
                  <a:pt x="3" y="431"/>
                </a:cubicBezTo>
                <a:cubicBezTo>
                  <a:pt x="3" y="431"/>
                  <a:pt x="2" y="431"/>
                  <a:pt x="2" y="431"/>
                </a:cubicBezTo>
                <a:cubicBezTo>
                  <a:pt x="3" y="432"/>
                  <a:pt x="2" y="433"/>
                  <a:pt x="3" y="433"/>
                </a:cubicBezTo>
                <a:cubicBezTo>
                  <a:pt x="2" y="434"/>
                  <a:pt x="3" y="434"/>
                  <a:pt x="2" y="434"/>
                </a:cubicBezTo>
                <a:cubicBezTo>
                  <a:pt x="3" y="434"/>
                  <a:pt x="3" y="435"/>
                  <a:pt x="2" y="435"/>
                </a:cubicBezTo>
                <a:cubicBezTo>
                  <a:pt x="2" y="435"/>
                  <a:pt x="3" y="435"/>
                  <a:pt x="3" y="435"/>
                </a:cubicBezTo>
                <a:cubicBezTo>
                  <a:pt x="2" y="436"/>
                  <a:pt x="2" y="436"/>
                  <a:pt x="2" y="436"/>
                </a:cubicBezTo>
                <a:cubicBezTo>
                  <a:pt x="2" y="437"/>
                  <a:pt x="3" y="437"/>
                  <a:pt x="2" y="437"/>
                </a:cubicBezTo>
                <a:cubicBezTo>
                  <a:pt x="2" y="437"/>
                  <a:pt x="2" y="437"/>
                  <a:pt x="3" y="437"/>
                </a:cubicBezTo>
                <a:cubicBezTo>
                  <a:pt x="2" y="438"/>
                  <a:pt x="2" y="437"/>
                  <a:pt x="2" y="437"/>
                </a:cubicBezTo>
                <a:cubicBezTo>
                  <a:pt x="2" y="438"/>
                  <a:pt x="1" y="438"/>
                  <a:pt x="2" y="439"/>
                </a:cubicBezTo>
                <a:cubicBezTo>
                  <a:pt x="2" y="439"/>
                  <a:pt x="2" y="439"/>
                  <a:pt x="2" y="439"/>
                </a:cubicBezTo>
                <a:cubicBezTo>
                  <a:pt x="2" y="440"/>
                  <a:pt x="2" y="440"/>
                  <a:pt x="2" y="440"/>
                </a:cubicBezTo>
                <a:cubicBezTo>
                  <a:pt x="2" y="440"/>
                  <a:pt x="2" y="440"/>
                  <a:pt x="2" y="440"/>
                </a:cubicBezTo>
                <a:cubicBezTo>
                  <a:pt x="2" y="440"/>
                  <a:pt x="2" y="441"/>
                  <a:pt x="3" y="441"/>
                </a:cubicBezTo>
                <a:cubicBezTo>
                  <a:pt x="2" y="441"/>
                  <a:pt x="2" y="441"/>
                  <a:pt x="2" y="441"/>
                </a:cubicBezTo>
                <a:cubicBezTo>
                  <a:pt x="2" y="441"/>
                  <a:pt x="2" y="442"/>
                  <a:pt x="2" y="441"/>
                </a:cubicBezTo>
                <a:cubicBezTo>
                  <a:pt x="2" y="442"/>
                  <a:pt x="2" y="443"/>
                  <a:pt x="2" y="443"/>
                </a:cubicBezTo>
                <a:cubicBezTo>
                  <a:pt x="2" y="443"/>
                  <a:pt x="2" y="444"/>
                  <a:pt x="3" y="443"/>
                </a:cubicBezTo>
                <a:cubicBezTo>
                  <a:pt x="3" y="444"/>
                  <a:pt x="2" y="444"/>
                  <a:pt x="2" y="444"/>
                </a:cubicBezTo>
                <a:cubicBezTo>
                  <a:pt x="2" y="444"/>
                  <a:pt x="2" y="444"/>
                  <a:pt x="3" y="444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5"/>
                  <a:pt x="3" y="445"/>
                  <a:pt x="2" y="446"/>
                </a:cubicBezTo>
                <a:cubicBezTo>
                  <a:pt x="2" y="446"/>
                  <a:pt x="3" y="446"/>
                  <a:pt x="3" y="446"/>
                </a:cubicBezTo>
                <a:cubicBezTo>
                  <a:pt x="3" y="447"/>
                  <a:pt x="3" y="446"/>
                  <a:pt x="3" y="447"/>
                </a:cubicBezTo>
                <a:cubicBezTo>
                  <a:pt x="3" y="447"/>
                  <a:pt x="2" y="448"/>
                  <a:pt x="3" y="448"/>
                </a:cubicBezTo>
                <a:cubicBezTo>
                  <a:pt x="2" y="449"/>
                  <a:pt x="3" y="449"/>
                  <a:pt x="3" y="450"/>
                </a:cubicBezTo>
                <a:cubicBezTo>
                  <a:pt x="2" y="451"/>
                  <a:pt x="4" y="453"/>
                  <a:pt x="4" y="454"/>
                </a:cubicBezTo>
                <a:cubicBezTo>
                  <a:pt x="4" y="454"/>
                  <a:pt x="3" y="454"/>
                  <a:pt x="3" y="454"/>
                </a:cubicBezTo>
                <a:cubicBezTo>
                  <a:pt x="4" y="455"/>
                  <a:pt x="3" y="455"/>
                  <a:pt x="3" y="455"/>
                </a:cubicBezTo>
                <a:cubicBezTo>
                  <a:pt x="4" y="456"/>
                  <a:pt x="3" y="456"/>
                  <a:pt x="4" y="456"/>
                </a:cubicBezTo>
                <a:cubicBezTo>
                  <a:pt x="4" y="456"/>
                  <a:pt x="3" y="457"/>
                  <a:pt x="3" y="458"/>
                </a:cubicBezTo>
                <a:cubicBezTo>
                  <a:pt x="3" y="458"/>
                  <a:pt x="3" y="459"/>
                  <a:pt x="4" y="459"/>
                </a:cubicBezTo>
                <a:cubicBezTo>
                  <a:pt x="3" y="460"/>
                  <a:pt x="4" y="460"/>
                  <a:pt x="3" y="461"/>
                </a:cubicBezTo>
                <a:cubicBezTo>
                  <a:pt x="3" y="462"/>
                  <a:pt x="3" y="462"/>
                  <a:pt x="4" y="462"/>
                </a:cubicBezTo>
                <a:cubicBezTo>
                  <a:pt x="3" y="462"/>
                  <a:pt x="3" y="463"/>
                  <a:pt x="3" y="463"/>
                </a:cubicBezTo>
                <a:cubicBezTo>
                  <a:pt x="3" y="464"/>
                  <a:pt x="3" y="464"/>
                  <a:pt x="3" y="464"/>
                </a:cubicBezTo>
                <a:cubicBezTo>
                  <a:pt x="3" y="464"/>
                  <a:pt x="3" y="464"/>
                  <a:pt x="3" y="464"/>
                </a:cubicBezTo>
                <a:cubicBezTo>
                  <a:pt x="3" y="465"/>
                  <a:pt x="3" y="465"/>
                  <a:pt x="3" y="465"/>
                </a:cubicBezTo>
                <a:cubicBezTo>
                  <a:pt x="3" y="465"/>
                  <a:pt x="3" y="465"/>
                  <a:pt x="4" y="465"/>
                </a:cubicBezTo>
                <a:cubicBezTo>
                  <a:pt x="4" y="466"/>
                  <a:pt x="3" y="465"/>
                  <a:pt x="3" y="466"/>
                </a:cubicBezTo>
                <a:cubicBezTo>
                  <a:pt x="3" y="466"/>
                  <a:pt x="3" y="466"/>
                  <a:pt x="3" y="466"/>
                </a:cubicBezTo>
                <a:cubicBezTo>
                  <a:pt x="3" y="466"/>
                  <a:pt x="3" y="467"/>
                  <a:pt x="3" y="467"/>
                </a:cubicBezTo>
                <a:cubicBezTo>
                  <a:pt x="3" y="467"/>
                  <a:pt x="3" y="468"/>
                  <a:pt x="3" y="468"/>
                </a:cubicBezTo>
                <a:cubicBezTo>
                  <a:pt x="3" y="468"/>
                  <a:pt x="3" y="469"/>
                  <a:pt x="3" y="470"/>
                </a:cubicBezTo>
                <a:cubicBezTo>
                  <a:pt x="3" y="470"/>
                  <a:pt x="3" y="470"/>
                  <a:pt x="4" y="470"/>
                </a:cubicBezTo>
                <a:cubicBezTo>
                  <a:pt x="3" y="471"/>
                  <a:pt x="3" y="472"/>
                  <a:pt x="3" y="473"/>
                </a:cubicBezTo>
                <a:cubicBezTo>
                  <a:pt x="3" y="473"/>
                  <a:pt x="3" y="473"/>
                  <a:pt x="4" y="473"/>
                </a:cubicBezTo>
                <a:cubicBezTo>
                  <a:pt x="3" y="474"/>
                  <a:pt x="3" y="474"/>
                  <a:pt x="3" y="475"/>
                </a:cubicBezTo>
                <a:cubicBezTo>
                  <a:pt x="3" y="475"/>
                  <a:pt x="3" y="475"/>
                  <a:pt x="4" y="476"/>
                </a:cubicBezTo>
                <a:cubicBezTo>
                  <a:pt x="3" y="476"/>
                  <a:pt x="4" y="476"/>
                  <a:pt x="3" y="476"/>
                </a:cubicBezTo>
                <a:cubicBezTo>
                  <a:pt x="4" y="476"/>
                  <a:pt x="3" y="477"/>
                  <a:pt x="3" y="477"/>
                </a:cubicBezTo>
                <a:cubicBezTo>
                  <a:pt x="3" y="478"/>
                  <a:pt x="4" y="478"/>
                  <a:pt x="3" y="479"/>
                </a:cubicBezTo>
                <a:cubicBezTo>
                  <a:pt x="3" y="479"/>
                  <a:pt x="3" y="479"/>
                  <a:pt x="4" y="479"/>
                </a:cubicBezTo>
                <a:cubicBezTo>
                  <a:pt x="4" y="479"/>
                  <a:pt x="3" y="479"/>
                  <a:pt x="3" y="479"/>
                </a:cubicBezTo>
                <a:cubicBezTo>
                  <a:pt x="4" y="481"/>
                  <a:pt x="3" y="482"/>
                  <a:pt x="4" y="484"/>
                </a:cubicBezTo>
                <a:cubicBezTo>
                  <a:pt x="4" y="484"/>
                  <a:pt x="4" y="484"/>
                  <a:pt x="4" y="484"/>
                </a:cubicBezTo>
                <a:cubicBezTo>
                  <a:pt x="4" y="484"/>
                  <a:pt x="4" y="484"/>
                  <a:pt x="4" y="484"/>
                </a:cubicBezTo>
                <a:cubicBezTo>
                  <a:pt x="4" y="484"/>
                  <a:pt x="4" y="484"/>
                  <a:pt x="4" y="484"/>
                </a:cubicBezTo>
                <a:cubicBezTo>
                  <a:pt x="5" y="485"/>
                  <a:pt x="4" y="486"/>
                  <a:pt x="4" y="486"/>
                </a:cubicBezTo>
                <a:cubicBezTo>
                  <a:pt x="4" y="486"/>
                  <a:pt x="4" y="486"/>
                  <a:pt x="4" y="487"/>
                </a:cubicBezTo>
                <a:cubicBezTo>
                  <a:pt x="5" y="487"/>
                  <a:pt x="3" y="488"/>
                  <a:pt x="4" y="489"/>
                </a:cubicBezTo>
                <a:cubicBezTo>
                  <a:pt x="4" y="489"/>
                  <a:pt x="4" y="490"/>
                  <a:pt x="4" y="490"/>
                </a:cubicBezTo>
                <a:cubicBezTo>
                  <a:pt x="4" y="490"/>
                  <a:pt x="4" y="491"/>
                  <a:pt x="4" y="492"/>
                </a:cubicBezTo>
                <a:cubicBezTo>
                  <a:pt x="4" y="492"/>
                  <a:pt x="4" y="493"/>
                  <a:pt x="3" y="492"/>
                </a:cubicBezTo>
                <a:cubicBezTo>
                  <a:pt x="4" y="493"/>
                  <a:pt x="3" y="493"/>
                  <a:pt x="4" y="493"/>
                </a:cubicBezTo>
                <a:cubicBezTo>
                  <a:pt x="3" y="494"/>
                  <a:pt x="4" y="495"/>
                  <a:pt x="4" y="496"/>
                </a:cubicBezTo>
                <a:cubicBezTo>
                  <a:pt x="4" y="496"/>
                  <a:pt x="4" y="496"/>
                  <a:pt x="4" y="496"/>
                </a:cubicBezTo>
                <a:cubicBezTo>
                  <a:pt x="3" y="496"/>
                  <a:pt x="4" y="496"/>
                  <a:pt x="3" y="497"/>
                </a:cubicBezTo>
                <a:cubicBezTo>
                  <a:pt x="3" y="497"/>
                  <a:pt x="4" y="497"/>
                  <a:pt x="4" y="497"/>
                </a:cubicBezTo>
                <a:cubicBezTo>
                  <a:pt x="4" y="497"/>
                  <a:pt x="3" y="498"/>
                  <a:pt x="3" y="498"/>
                </a:cubicBezTo>
                <a:cubicBezTo>
                  <a:pt x="3" y="499"/>
                  <a:pt x="4" y="498"/>
                  <a:pt x="4" y="499"/>
                </a:cubicBezTo>
                <a:cubicBezTo>
                  <a:pt x="4" y="499"/>
                  <a:pt x="4" y="499"/>
                  <a:pt x="3" y="499"/>
                </a:cubicBezTo>
                <a:cubicBezTo>
                  <a:pt x="4" y="499"/>
                  <a:pt x="4" y="501"/>
                  <a:pt x="3" y="501"/>
                </a:cubicBezTo>
                <a:cubicBezTo>
                  <a:pt x="4" y="502"/>
                  <a:pt x="3" y="502"/>
                  <a:pt x="3" y="503"/>
                </a:cubicBezTo>
                <a:cubicBezTo>
                  <a:pt x="4" y="503"/>
                  <a:pt x="4" y="503"/>
                  <a:pt x="4" y="503"/>
                </a:cubicBezTo>
                <a:cubicBezTo>
                  <a:pt x="4" y="503"/>
                  <a:pt x="3" y="504"/>
                  <a:pt x="4" y="504"/>
                </a:cubicBezTo>
                <a:cubicBezTo>
                  <a:pt x="4" y="504"/>
                  <a:pt x="4" y="504"/>
                  <a:pt x="3" y="504"/>
                </a:cubicBezTo>
                <a:cubicBezTo>
                  <a:pt x="4" y="505"/>
                  <a:pt x="4" y="505"/>
                  <a:pt x="3" y="505"/>
                </a:cubicBezTo>
                <a:cubicBezTo>
                  <a:pt x="4" y="506"/>
                  <a:pt x="3" y="507"/>
                  <a:pt x="4" y="507"/>
                </a:cubicBezTo>
                <a:cubicBezTo>
                  <a:pt x="4" y="507"/>
                  <a:pt x="4" y="507"/>
                  <a:pt x="3" y="507"/>
                </a:cubicBezTo>
                <a:cubicBezTo>
                  <a:pt x="4" y="508"/>
                  <a:pt x="3" y="509"/>
                  <a:pt x="4" y="509"/>
                </a:cubicBezTo>
                <a:cubicBezTo>
                  <a:pt x="4" y="509"/>
                  <a:pt x="3" y="510"/>
                  <a:pt x="4" y="510"/>
                </a:cubicBezTo>
                <a:cubicBezTo>
                  <a:pt x="4" y="510"/>
                  <a:pt x="4" y="510"/>
                  <a:pt x="4" y="510"/>
                </a:cubicBezTo>
                <a:cubicBezTo>
                  <a:pt x="4" y="511"/>
                  <a:pt x="4" y="511"/>
                  <a:pt x="3" y="512"/>
                </a:cubicBezTo>
                <a:cubicBezTo>
                  <a:pt x="4" y="512"/>
                  <a:pt x="3" y="513"/>
                  <a:pt x="4" y="514"/>
                </a:cubicBezTo>
                <a:cubicBezTo>
                  <a:pt x="3" y="514"/>
                  <a:pt x="4" y="515"/>
                  <a:pt x="3" y="516"/>
                </a:cubicBezTo>
                <a:cubicBezTo>
                  <a:pt x="3" y="516"/>
                  <a:pt x="4" y="517"/>
                  <a:pt x="3" y="517"/>
                </a:cubicBezTo>
                <a:cubicBezTo>
                  <a:pt x="4" y="517"/>
                  <a:pt x="4" y="518"/>
                  <a:pt x="3" y="518"/>
                </a:cubicBezTo>
                <a:cubicBezTo>
                  <a:pt x="4" y="518"/>
                  <a:pt x="4" y="519"/>
                  <a:pt x="3" y="519"/>
                </a:cubicBezTo>
                <a:cubicBezTo>
                  <a:pt x="4" y="519"/>
                  <a:pt x="3" y="520"/>
                  <a:pt x="4" y="520"/>
                </a:cubicBezTo>
                <a:cubicBezTo>
                  <a:pt x="4" y="520"/>
                  <a:pt x="4" y="520"/>
                  <a:pt x="3" y="520"/>
                </a:cubicBezTo>
                <a:cubicBezTo>
                  <a:pt x="3" y="522"/>
                  <a:pt x="3" y="526"/>
                  <a:pt x="3" y="528"/>
                </a:cubicBezTo>
                <a:cubicBezTo>
                  <a:pt x="3" y="528"/>
                  <a:pt x="3" y="528"/>
                  <a:pt x="4" y="528"/>
                </a:cubicBezTo>
                <a:cubicBezTo>
                  <a:pt x="3" y="528"/>
                  <a:pt x="3" y="528"/>
                  <a:pt x="3" y="528"/>
                </a:cubicBezTo>
                <a:cubicBezTo>
                  <a:pt x="3" y="529"/>
                  <a:pt x="4" y="529"/>
                  <a:pt x="4" y="529"/>
                </a:cubicBezTo>
                <a:cubicBezTo>
                  <a:pt x="3" y="529"/>
                  <a:pt x="3" y="529"/>
                  <a:pt x="3" y="529"/>
                </a:cubicBezTo>
                <a:cubicBezTo>
                  <a:pt x="4" y="530"/>
                  <a:pt x="3" y="531"/>
                  <a:pt x="4" y="532"/>
                </a:cubicBezTo>
                <a:cubicBezTo>
                  <a:pt x="3" y="532"/>
                  <a:pt x="3" y="532"/>
                  <a:pt x="3" y="532"/>
                </a:cubicBezTo>
                <a:cubicBezTo>
                  <a:pt x="3" y="532"/>
                  <a:pt x="3" y="533"/>
                  <a:pt x="3" y="533"/>
                </a:cubicBezTo>
                <a:cubicBezTo>
                  <a:pt x="3" y="533"/>
                  <a:pt x="3" y="534"/>
                  <a:pt x="3" y="535"/>
                </a:cubicBezTo>
                <a:cubicBezTo>
                  <a:pt x="3" y="535"/>
                  <a:pt x="3" y="536"/>
                  <a:pt x="3" y="536"/>
                </a:cubicBezTo>
                <a:cubicBezTo>
                  <a:pt x="3" y="537"/>
                  <a:pt x="3" y="538"/>
                  <a:pt x="3" y="539"/>
                </a:cubicBezTo>
                <a:cubicBezTo>
                  <a:pt x="3" y="541"/>
                  <a:pt x="3" y="543"/>
                  <a:pt x="2" y="543"/>
                </a:cubicBezTo>
                <a:cubicBezTo>
                  <a:pt x="2" y="544"/>
                  <a:pt x="3" y="544"/>
                  <a:pt x="2" y="544"/>
                </a:cubicBezTo>
                <a:cubicBezTo>
                  <a:pt x="2" y="544"/>
                  <a:pt x="3" y="544"/>
                  <a:pt x="3" y="544"/>
                </a:cubicBezTo>
                <a:cubicBezTo>
                  <a:pt x="2" y="545"/>
                  <a:pt x="4" y="547"/>
                  <a:pt x="3" y="548"/>
                </a:cubicBezTo>
                <a:cubicBezTo>
                  <a:pt x="3" y="549"/>
                  <a:pt x="3" y="550"/>
                  <a:pt x="3" y="551"/>
                </a:cubicBezTo>
                <a:cubicBezTo>
                  <a:pt x="3" y="551"/>
                  <a:pt x="3" y="552"/>
                  <a:pt x="3" y="553"/>
                </a:cubicBezTo>
                <a:cubicBezTo>
                  <a:pt x="3" y="554"/>
                  <a:pt x="3" y="554"/>
                  <a:pt x="4" y="554"/>
                </a:cubicBezTo>
                <a:cubicBezTo>
                  <a:pt x="3" y="555"/>
                  <a:pt x="4" y="556"/>
                  <a:pt x="3" y="556"/>
                </a:cubicBezTo>
                <a:cubicBezTo>
                  <a:pt x="3" y="557"/>
                  <a:pt x="2" y="558"/>
                  <a:pt x="4" y="558"/>
                </a:cubicBezTo>
                <a:cubicBezTo>
                  <a:pt x="3" y="559"/>
                  <a:pt x="4" y="559"/>
                  <a:pt x="3" y="559"/>
                </a:cubicBezTo>
                <a:cubicBezTo>
                  <a:pt x="3" y="559"/>
                  <a:pt x="3" y="559"/>
                  <a:pt x="4" y="559"/>
                </a:cubicBezTo>
                <a:cubicBezTo>
                  <a:pt x="3" y="560"/>
                  <a:pt x="3" y="559"/>
                  <a:pt x="3" y="559"/>
                </a:cubicBezTo>
                <a:cubicBezTo>
                  <a:pt x="3" y="560"/>
                  <a:pt x="4" y="562"/>
                  <a:pt x="3" y="563"/>
                </a:cubicBezTo>
                <a:cubicBezTo>
                  <a:pt x="3" y="564"/>
                  <a:pt x="3" y="564"/>
                  <a:pt x="3" y="565"/>
                </a:cubicBezTo>
                <a:cubicBezTo>
                  <a:pt x="3" y="565"/>
                  <a:pt x="3" y="565"/>
                  <a:pt x="3" y="565"/>
                </a:cubicBezTo>
                <a:cubicBezTo>
                  <a:pt x="3" y="567"/>
                  <a:pt x="4" y="568"/>
                  <a:pt x="3" y="569"/>
                </a:cubicBezTo>
                <a:cubicBezTo>
                  <a:pt x="4" y="570"/>
                  <a:pt x="3" y="571"/>
                  <a:pt x="4" y="571"/>
                </a:cubicBezTo>
                <a:cubicBezTo>
                  <a:pt x="3" y="572"/>
                  <a:pt x="3" y="572"/>
                  <a:pt x="4" y="572"/>
                </a:cubicBezTo>
                <a:cubicBezTo>
                  <a:pt x="3" y="573"/>
                  <a:pt x="3" y="573"/>
                  <a:pt x="3" y="573"/>
                </a:cubicBezTo>
                <a:cubicBezTo>
                  <a:pt x="3" y="573"/>
                  <a:pt x="3" y="574"/>
                  <a:pt x="3" y="575"/>
                </a:cubicBezTo>
                <a:cubicBezTo>
                  <a:pt x="3" y="576"/>
                  <a:pt x="2" y="577"/>
                  <a:pt x="3" y="577"/>
                </a:cubicBezTo>
                <a:cubicBezTo>
                  <a:pt x="3" y="578"/>
                  <a:pt x="3" y="578"/>
                  <a:pt x="3" y="578"/>
                </a:cubicBezTo>
                <a:cubicBezTo>
                  <a:pt x="3" y="579"/>
                  <a:pt x="3" y="579"/>
                  <a:pt x="3" y="579"/>
                </a:cubicBezTo>
                <a:cubicBezTo>
                  <a:pt x="3" y="580"/>
                  <a:pt x="3" y="581"/>
                  <a:pt x="3" y="581"/>
                </a:cubicBezTo>
                <a:cubicBezTo>
                  <a:pt x="3" y="582"/>
                  <a:pt x="3" y="581"/>
                  <a:pt x="3" y="582"/>
                </a:cubicBezTo>
                <a:cubicBezTo>
                  <a:pt x="3" y="582"/>
                  <a:pt x="3" y="583"/>
                  <a:pt x="3" y="583"/>
                </a:cubicBezTo>
                <a:cubicBezTo>
                  <a:pt x="4" y="584"/>
                  <a:pt x="3" y="584"/>
                  <a:pt x="4" y="585"/>
                </a:cubicBezTo>
                <a:cubicBezTo>
                  <a:pt x="3" y="585"/>
                  <a:pt x="3" y="585"/>
                  <a:pt x="3" y="586"/>
                </a:cubicBezTo>
                <a:cubicBezTo>
                  <a:pt x="3" y="586"/>
                  <a:pt x="4" y="586"/>
                  <a:pt x="4" y="586"/>
                </a:cubicBezTo>
                <a:cubicBezTo>
                  <a:pt x="4" y="587"/>
                  <a:pt x="3" y="587"/>
                  <a:pt x="3" y="587"/>
                </a:cubicBezTo>
                <a:cubicBezTo>
                  <a:pt x="4" y="588"/>
                  <a:pt x="2" y="589"/>
                  <a:pt x="3" y="590"/>
                </a:cubicBezTo>
                <a:cubicBezTo>
                  <a:pt x="3" y="590"/>
                  <a:pt x="3" y="590"/>
                  <a:pt x="3" y="590"/>
                </a:cubicBezTo>
                <a:cubicBezTo>
                  <a:pt x="3" y="591"/>
                  <a:pt x="3" y="593"/>
                  <a:pt x="3" y="593"/>
                </a:cubicBezTo>
                <a:cubicBezTo>
                  <a:pt x="3" y="593"/>
                  <a:pt x="3" y="593"/>
                  <a:pt x="3" y="593"/>
                </a:cubicBezTo>
                <a:cubicBezTo>
                  <a:pt x="3" y="594"/>
                  <a:pt x="3" y="594"/>
                  <a:pt x="3" y="594"/>
                </a:cubicBezTo>
                <a:cubicBezTo>
                  <a:pt x="3" y="595"/>
                  <a:pt x="3" y="594"/>
                  <a:pt x="3" y="595"/>
                </a:cubicBezTo>
                <a:cubicBezTo>
                  <a:pt x="3" y="596"/>
                  <a:pt x="3" y="597"/>
                  <a:pt x="3" y="597"/>
                </a:cubicBezTo>
                <a:cubicBezTo>
                  <a:pt x="3" y="598"/>
                  <a:pt x="3" y="598"/>
                  <a:pt x="3" y="598"/>
                </a:cubicBezTo>
                <a:cubicBezTo>
                  <a:pt x="2" y="599"/>
                  <a:pt x="2" y="600"/>
                  <a:pt x="2" y="601"/>
                </a:cubicBezTo>
                <a:cubicBezTo>
                  <a:pt x="2" y="601"/>
                  <a:pt x="2" y="601"/>
                  <a:pt x="3" y="601"/>
                </a:cubicBezTo>
                <a:cubicBezTo>
                  <a:pt x="2" y="602"/>
                  <a:pt x="3" y="602"/>
                  <a:pt x="2" y="602"/>
                </a:cubicBezTo>
                <a:cubicBezTo>
                  <a:pt x="3" y="602"/>
                  <a:pt x="2" y="602"/>
                  <a:pt x="3" y="603"/>
                </a:cubicBezTo>
                <a:cubicBezTo>
                  <a:pt x="2" y="603"/>
                  <a:pt x="3" y="603"/>
                  <a:pt x="2" y="603"/>
                </a:cubicBezTo>
                <a:cubicBezTo>
                  <a:pt x="2" y="603"/>
                  <a:pt x="3" y="603"/>
                  <a:pt x="3" y="604"/>
                </a:cubicBezTo>
                <a:cubicBezTo>
                  <a:pt x="3" y="604"/>
                  <a:pt x="3" y="604"/>
                  <a:pt x="3" y="604"/>
                </a:cubicBezTo>
                <a:cubicBezTo>
                  <a:pt x="2" y="605"/>
                  <a:pt x="2" y="605"/>
                  <a:pt x="3" y="606"/>
                </a:cubicBezTo>
                <a:cubicBezTo>
                  <a:pt x="2" y="607"/>
                  <a:pt x="3" y="608"/>
                  <a:pt x="2" y="609"/>
                </a:cubicBezTo>
                <a:cubicBezTo>
                  <a:pt x="3" y="610"/>
                  <a:pt x="2" y="611"/>
                  <a:pt x="3" y="612"/>
                </a:cubicBezTo>
                <a:cubicBezTo>
                  <a:pt x="2" y="612"/>
                  <a:pt x="2" y="612"/>
                  <a:pt x="3" y="613"/>
                </a:cubicBezTo>
                <a:cubicBezTo>
                  <a:pt x="2" y="612"/>
                  <a:pt x="2" y="612"/>
                  <a:pt x="2" y="613"/>
                </a:cubicBezTo>
                <a:cubicBezTo>
                  <a:pt x="2" y="613"/>
                  <a:pt x="2" y="614"/>
                  <a:pt x="3" y="614"/>
                </a:cubicBezTo>
                <a:cubicBezTo>
                  <a:pt x="2" y="614"/>
                  <a:pt x="2" y="614"/>
                  <a:pt x="2" y="614"/>
                </a:cubicBezTo>
                <a:cubicBezTo>
                  <a:pt x="3" y="615"/>
                  <a:pt x="2" y="615"/>
                  <a:pt x="3" y="616"/>
                </a:cubicBezTo>
                <a:cubicBezTo>
                  <a:pt x="3" y="616"/>
                  <a:pt x="3" y="616"/>
                  <a:pt x="2" y="616"/>
                </a:cubicBezTo>
                <a:cubicBezTo>
                  <a:pt x="2" y="616"/>
                  <a:pt x="3" y="616"/>
                  <a:pt x="3" y="616"/>
                </a:cubicBezTo>
                <a:cubicBezTo>
                  <a:pt x="2" y="616"/>
                  <a:pt x="3" y="617"/>
                  <a:pt x="2" y="617"/>
                </a:cubicBezTo>
                <a:cubicBezTo>
                  <a:pt x="2" y="617"/>
                  <a:pt x="2" y="617"/>
                  <a:pt x="3" y="617"/>
                </a:cubicBezTo>
                <a:cubicBezTo>
                  <a:pt x="3" y="617"/>
                  <a:pt x="2" y="617"/>
                  <a:pt x="2" y="617"/>
                </a:cubicBezTo>
                <a:cubicBezTo>
                  <a:pt x="2" y="618"/>
                  <a:pt x="2" y="618"/>
                  <a:pt x="3" y="619"/>
                </a:cubicBezTo>
                <a:cubicBezTo>
                  <a:pt x="2" y="619"/>
                  <a:pt x="2" y="620"/>
                  <a:pt x="3" y="620"/>
                </a:cubicBezTo>
                <a:cubicBezTo>
                  <a:pt x="3" y="620"/>
                  <a:pt x="3" y="620"/>
                  <a:pt x="2" y="620"/>
                </a:cubicBezTo>
                <a:cubicBezTo>
                  <a:pt x="3" y="620"/>
                  <a:pt x="3" y="621"/>
                  <a:pt x="2" y="622"/>
                </a:cubicBezTo>
                <a:cubicBezTo>
                  <a:pt x="2" y="622"/>
                  <a:pt x="3" y="622"/>
                  <a:pt x="3" y="622"/>
                </a:cubicBezTo>
                <a:cubicBezTo>
                  <a:pt x="3" y="623"/>
                  <a:pt x="2" y="623"/>
                  <a:pt x="2" y="623"/>
                </a:cubicBezTo>
                <a:cubicBezTo>
                  <a:pt x="2" y="624"/>
                  <a:pt x="2" y="624"/>
                  <a:pt x="2" y="625"/>
                </a:cubicBezTo>
                <a:cubicBezTo>
                  <a:pt x="2" y="625"/>
                  <a:pt x="3" y="626"/>
                  <a:pt x="2" y="626"/>
                </a:cubicBezTo>
                <a:cubicBezTo>
                  <a:pt x="2" y="626"/>
                  <a:pt x="2" y="626"/>
                  <a:pt x="2" y="626"/>
                </a:cubicBezTo>
                <a:cubicBezTo>
                  <a:pt x="1" y="627"/>
                  <a:pt x="2" y="627"/>
                  <a:pt x="2" y="628"/>
                </a:cubicBezTo>
                <a:cubicBezTo>
                  <a:pt x="2" y="629"/>
                  <a:pt x="2" y="629"/>
                  <a:pt x="2" y="630"/>
                </a:cubicBezTo>
                <a:cubicBezTo>
                  <a:pt x="2" y="630"/>
                  <a:pt x="2" y="630"/>
                  <a:pt x="2" y="630"/>
                </a:cubicBezTo>
                <a:cubicBezTo>
                  <a:pt x="2" y="631"/>
                  <a:pt x="2" y="631"/>
                  <a:pt x="2" y="632"/>
                </a:cubicBezTo>
                <a:cubicBezTo>
                  <a:pt x="2" y="633"/>
                  <a:pt x="3" y="633"/>
                  <a:pt x="3" y="635"/>
                </a:cubicBezTo>
                <a:cubicBezTo>
                  <a:pt x="3" y="635"/>
                  <a:pt x="3" y="635"/>
                  <a:pt x="3" y="636"/>
                </a:cubicBezTo>
                <a:cubicBezTo>
                  <a:pt x="3" y="636"/>
                  <a:pt x="2" y="637"/>
                  <a:pt x="2" y="637"/>
                </a:cubicBezTo>
                <a:cubicBezTo>
                  <a:pt x="2" y="638"/>
                  <a:pt x="3" y="638"/>
                  <a:pt x="3" y="639"/>
                </a:cubicBezTo>
                <a:cubicBezTo>
                  <a:pt x="3" y="639"/>
                  <a:pt x="3" y="640"/>
                  <a:pt x="3" y="640"/>
                </a:cubicBezTo>
                <a:cubicBezTo>
                  <a:pt x="2" y="640"/>
                  <a:pt x="2" y="641"/>
                  <a:pt x="3" y="641"/>
                </a:cubicBezTo>
                <a:cubicBezTo>
                  <a:pt x="3" y="642"/>
                  <a:pt x="3" y="642"/>
                  <a:pt x="2" y="642"/>
                </a:cubicBezTo>
                <a:cubicBezTo>
                  <a:pt x="3" y="643"/>
                  <a:pt x="2" y="643"/>
                  <a:pt x="3" y="643"/>
                </a:cubicBezTo>
                <a:cubicBezTo>
                  <a:pt x="3" y="644"/>
                  <a:pt x="3" y="645"/>
                  <a:pt x="3" y="646"/>
                </a:cubicBezTo>
                <a:cubicBezTo>
                  <a:pt x="2" y="647"/>
                  <a:pt x="4" y="648"/>
                  <a:pt x="3" y="649"/>
                </a:cubicBezTo>
                <a:cubicBezTo>
                  <a:pt x="3" y="649"/>
                  <a:pt x="2" y="651"/>
                  <a:pt x="3" y="652"/>
                </a:cubicBezTo>
                <a:cubicBezTo>
                  <a:pt x="3" y="653"/>
                  <a:pt x="3" y="654"/>
                  <a:pt x="3" y="655"/>
                </a:cubicBezTo>
                <a:cubicBezTo>
                  <a:pt x="3" y="656"/>
                  <a:pt x="3" y="657"/>
                  <a:pt x="4" y="658"/>
                </a:cubicBezTo>
                <a:cubicBezTo>
                  <a:pt x="4" y="658"/>
                  <a:pt x="3" y="658"/>
                  <a:pt x="3" y="658"/>
                </a:cubicBezTo>
                <a:cubicBezTo>
                  <a:pt x="3" y="658"/>
                  <a:pt x="3" y="658"/>
                  <a:pt x="3" y="658"/>
                </a:cubicBezTo>
                <a:cubicBezTo>
                  <a:pt x="3" y="659"/>
                  <a:pt x="3" y="661"/>
                  <a:pt x="4" y="662"/>
                </a:cubicBezTo>
                <a:cubicBezTo>
                  <a:pt x="3" y="663"/>
                  <a:pt x="4" y="663"/>
                  <a:pt x="4" y="664"/>
                </a:cubicBezTo>
                <a:cubicBezTo>
                  <a:pt x="4" y="664"/>
                  <a:pt x="4" y="665"/>
                  <a:pt x="4" y="665"/>
                </a:cubicBezTo>
                <a:cubicBezTo>
                  <a:pt x="4" y="665"/>
                  <a:pt x="4" y="665"/>
                  <a:pt x="4" y="666"/>
                </a:cubicBezTo>
                <a:cubicBezTo>
                  <a:pt x="4" y="666"/>
                  <a:pt x="4" y="666"/>
                  <a:pt x="4" y="666"/>
                </a:cubicBezTo>
                <a:cubicBezTo>
                  <a:pt x="4" y="667"/>
                  <a:pt x="4" y="667"/>
                  <a:pt x="4" y="668"/>
                </a:cubicBezTo>
                <a:cubicBezTo>
                  <a:pt x="4" y="668"/>
                  <a:pt x="3" y="669"/>
                  <a:pt x="4" y="670"/>
                </a:cubicBezTo>
                <a:cubicBezTo>
                  <a:pt x="4" y="670"/>
                  <a:pt x="4" y="670"/>
                  <a:pt x="4" y="670"/>
                </a:cubicBezTo>
                <a:cubicBezTo>
                  <a:pt x="5" y="670"/>
                  <a:pt x="4" y="670"/>
                  <a:pt x="4" y="671"/>
                </a:cubicBezTo>
                <a:cubicBezTo>
                  <a:pt x="4" y="671"/>
                  <a:pt x="4" y="671"/>
                  <a:pt x="4" y="671"/>
                </a:cubicBezTo>
                <a:cubicBezTo>
                  <a:pt x="4" y="672"/>
                  <a:pt x="4" y="672"/>
                  <a:pt x="4" y="672"/>
                </a:cubicBezTo>
                <a:cubicBezTo>
                  <a:pt x="4" y="674"/>
                  <a:pt x="4" y="676"/>
                  <a:pt x="4" y="677"/>
                </a:cubicBezTo>
                <a:cubicBezTo>
                  <a:pt x="4" y="678"/>
                  <a:pt x="4" y="680"/>
                  <a:pt x="4" y="680"/>
                </a:cubicBezTo>
                <a:cubicBezTo>
                  <a:pt x="3" y="682"/>
                  <a:pt x="4" y="686"/>
                  <a:pt x="4" y="688"/>
                </a:cubicBezTo>
                <a:cubicBezTo>
                  <a:pt x="4" y="688"/>
                  <a:pt x="4" y="688"/>
                  <a:pt x="4" y="688"/>
                </a:cubicBezTo>
                <a:cubicBezTo>
                  <a:pt x="4" y="689"/>
                  <a:pt x="4" y="689"/>
                  <a:pt x="4" y="690"/>
                </a:cubicBezTo>
                <a:cubicBezTo>
                  <a:pt x="4" y="691"/>
                  <a:pt x="4" y="691"/>
                  <a:pt x="5" y="692"/>
                </a:cubicBezTo>
                <a:cubicBezTo>
                  <a:pt x="3" y="692"/>
                  <a:pt x="4" y="695"/>
                  <a:pt x="4" y="696"/>
                </a:cubicBezTo>
                <a:cubicBezTo>
                  <a:pt x="4" y="698"/>
                  <a:pt x="3" y="699"/>
                  <a:pt x="4" y="700"/>
                </a:cubicBezTo>
                <a:cubicBezTo>
                  <a:pt x="3" y="701"/>
                  <a:pt x="4" y="702"/>
                  <a:pt x="4" y="703"/>
                </a:cubicBezTo>
                <a:cubicBezTo>
                  <a:pt x="3" y="704"/>
                  <a:pt x="3" y="705"/>
                  <a:pt x="4" y="706"/>
                </a:cubicBezTo>
                <a:cubicBezTo>
                  <a:pt x="4" y="706"/>
                  <a:pt x="3" y="706"/>
                  <a:pt x="4" y="706"/>
                </a:cubicBezTo>
                <a:cubicBezTo>
                  <a:pt x="3" y="707"/>
                  <a:pt x="3" y="708"/>
                  <a:pt x="4" y="709"/>
                </a:cubicBezTo>
                <a:cubicBezTo>
                  <a:pt x="3" y="710"/>
                  <a:pt x="4" y="712"/>
                  <a:pt x="4" y="712"/>
                </a:cubicBezTo>
                <a:cubicBezTo>
                  <a:pt x="3" y="713"/>
                  <a:pt x="4" y="713"/>
                  <a:pt x="4" y="713"/>
                </a:cubicBezTo>
                <a:cubicBezTo>
                  <a:pt x="4" y="713"/>
                  <a:pt x="4" y="713"/>
                  <a:pt x="4" y="714"/>
                </a:cubicBezTo>
                <a:cubicBezTo>
                  <a:pt x="3" y="715"/>
                  <a:pt x="4" y="716"/>
                  <a:pt x="4" y="718"/>
                </a:cubicBezTo>
                <a:cubicBezTo>
                  <a:pt x="5" y="719"/>
                  <a:pt x="4" y="720"/>
                  <a:pt x="4" y="721"/>
                </a:cubicBezTo>
                <a:cubicBezTo>
                  <a:pt x="4" y="721"/>
                  <a:pt x="4" y="721"/>
                  <a:pt x="4" y="721"/>
                </a:cubicBezTo>
                <a:cubicBezTo>
                  <a:pt x="5" y="722"/>
                  <a:pt x="4" y="722"/>
                  <a:pt x="4" y="722"/>
                </a:cubicBezTo>
                <a:cubicBezTo>
                  <a:pt x="4" y="722"/>
                  <a:pt x="4" y="723"/>
                  <a:pt x="4" y="724"/>
                </a:cubicBezTo>
                <a:cubicBezTo>
                  <a:pt x="4" y="724"/>
                  <a:pt x="5" y="725"/>
                  <a:pt x="4" y="725"/>
                </a:cubicBezTo>
                <a:cubicBezTo>
                  <a:pt x="4" y="725"/>
                  <a:pt x="5" y="725"/>
                  <a:pt x="4" y="726"/>
                </a:cubicBezTo>
                <a:cubicBezTo>
                  <a:pt x="4" y="726"/>
                  <a:pt x="4" y="727"/>
                  <a:pt x="4" y="728"/>
                </a:cubicBezTo>
                <a:cubicBezTo>
                  <a:pt x="3" y="730"/>
                  <a:pt x="4" y="732"/>
                  <a:pt x="4" y="733"/>
                </a:cubicBezTo>
                <a:cubicBezTo>
                  <a:pt x="4" y="734"/>
                  <a:pt x="3" y="735"/>
                  <a:pt x="4" y="736"/>
                </a:cubicBezTo>
                <a:cubicBezTo>
                  <a:pt x="4" y="737"/>
                  <a:pt x="4" y="738"/>
                  <a:pt x="4" y="739"/>
                </a:cubicBezTo>
                <a:cubicBezTo>
                  <a:pt x="4" y="739"/>
                  <a:pt x="4" y="739"/>
                  <a:pt x="4" y="739"/>
                </a:cubicBezTo>
                <a:cubicBezTo>
                  <a:pt x="4" y="740"/>
                  <a:pt x="4" y="740"/>
                  <a:pt x="4" y="740"/>
                </a:cubicBezTo>
                <a:cubicBezTo>
                  <a:pt x="4" y="741"/>
                  <a:pt x="5" y="741"/>
                  <a:pt x="5" y="741"/>
                </a:cubicBezTo>
                <a:cubicBezTo>
                  <a:pt x="4" y="741"/>
                  <a:pt x="4" y="741"/>
                  <a:pt x="4" y="741"/>
                </a:cubicBezTo>
                <a:cubicBezTo>
                  <a:pt x="4" y="741"/>
                  <a:pt x="4" y="741"/>
                  <a:pt x="4" y="741"/>
                </a:cubicBezTo>
                <a:cubicBezTo>
                  <a:pt x="5" y="742"/>
                  <a:pt x="3" y="744"/>
                  <a:pt x="4" y="745"/>
                </a:cubicBezTo>
                <a:cubicBezTo>
                  <a:pt x="3" y="746"/>
                  <a:pt x="4" y="747"/>
                  <a:pt x="4" y="749"/>
                </a:cubicBezTo>
                <a:cubicBezTo>
                  <a:pt x="4" y="749"/>
                  <a:pt x="4" y="749"/>
                  <a:pt x="4" y="749"/>
                </a:cubicBezTo>
                <a:cubicBezTo>
                  <a:pt x="4" y="750"/>
                  <a:pt x="4" y="751"/>
                  <a:pt x="3" y="752"/>
                </a:cubicBezTo>
                <a:cubicBezTo>
                  <a:pt x="4" y="752"/>
                  <a:pt x="4" y="752"/>
                  <a:pt x="4" y="752"/>
                </a:cubicBezTo>
                <a:cubicBezTo>
                  <a:pt x="4" y="753"/>
                  <a:pt x="3" y="754"/>
                  <a:pt x="4" y="755"/>
                </a:cubicBezTo>
                <a:cubicBezTo>
                  <a:pt x="3" y="755"/>
                  <a:pt x="3" y="758"/>
                  <a:pt x="3" y="758"/>
                </a:cubicBezTo>
                <a:cubicBezTo>
                  <a:pt x="3" y="758"/>
                  <a:pt x="4" y="758"/>
                  <a:pt x="4" y="759"/>
                </a:cubicBezTo>
                <a:cubicBezTo>
                  <a:pt x="4" y="759"/>
                  <a:pt x="2" y="761"/>
                  <a:pt x="4" y="762"/>
                </a:cubicBezTo>
                <a:cubicBezTo>
                  <a:pt x="3" y="763"/>
                  <a:pt x="3" y="765"/>
                  <a:pt x="3" y="767"/>
                </a:cubicBezTo>
                <a:cubicBezTo>
                  <a:pt x="3" y="767"/>
                  <a:pt x="3" y="767"/>
                  <a:pt x="3" y="767"/>
                </a:cubicBezTo>
                <a:cubicBezTo>
                  <a:pt x="3" y="769"/>
                  <a:pt x="3" y="771"/>
                  <a:pt x="3" y="772"/>
                </a:cubicBezTo>
                <a:cubicBezTo>
                  <a:pt x="2" y="773"/>
                  <a:pt x="2" y="774"/>
                  <a:pt x="3" y="774"/>
                </a:cubicBezTo>
                <a:cubicBezTo>
                  <a:pt x="2" y="775"/>
                  <a:pt x="2" y="777"/>
                  <a:pt x="2" y="778"/>
                </a:cubicBezTo>
                <a:cubicBezTo>
                  <a:pt x="2" y="779"/>
                  <a:pt x="2" y="779"/>
                  <a:pt x="2" y="779"/>
                </a:cubicBezTo>
                <a:cubicBezTo>
                  <a:pt x="2" y="780"/>
                  <a:pt x="2" y="781"/>
                  <a:pt x="2" y="782"/>
                </a:cubicBezTo>
                <a:cubicBezTo>
                  <a:pt x="2" y="783"/>
                  <a:pt x="2" y="783"/>
                  <a:pt x="2" y="784"/>
                </a:cubicBezTo>
                <a:cubicBezTo>
                  <a:pt x="2" y="785"/>
                  <a:pt x="1" y="788"/>
                  <a:pt x="2" y="791"/>
                </a:cubicBezTo>
                <a:cubicBezTo>
                  <a:pt x="2" y="793"/>
                  <a:pt x="2" y="797"/>
                  <a:pt x="2" y="799"/>
                </a:cubicBezTo>
                <a:cubicBezTo>
                  <a:pt x="2" y="799"/>
                  <a:pt x="2" y="800"/>
                  <a:pt x="2" y="800"/>
                </a:cubicBezTo>
                <a:cubicBezTo>
                  <a:pt x="2" y="801"/>
                  <a:pt x="2" y="801"/>
                  <a:pt x="2" y="801"/>
                </a:cubicBezTo>
                <a:cubicBezTo>
                  <a:pt x="2" y="804"/>
                  <a:pt x="2" y="809"/>
                  <a:pt x="2" y="813"/>
                </a:cubicBezTo>
                <a:cubicBezTo>
                  <a:pt x="2" y="814"/>
                  <a:pt x="2" y="814"/>
                  <a:pt x="2" y="815"/>
                </a:cubicBezTo>
                <a:cubicBezTo>
                  <a:pt x="2" y="816"/>
                  <a:pt x="2" y="817"/>
                  <a:pt x="3" y="819"/>
                </a:cubicBezTo>
                <a:cubicBezTo>
                  <a:pt x="2" y="820"/>
                  <a:pt x="2" y="821"/>
                  <a:pt x="2" y="822"/>
                </a:cubicBezTo>
                <a:cubicBezTo>
                  <a:pt x="2" y="823"/>
                  <a:pt x="2" y="824"/>
                  <a:pt x="3" y="825"/>
                </a:cubicBezTo>
                <a:cubicBezTo>
                  <a:pt x="2" y="826"/>
                  <a:pt x="2" y="828"/>
                  <a:pt x="3" y="829"/>
                </a:cubicBezTo>
                <a:cubicBezTo>
                  <a:pt x="2" y="833"/>
                  <a:pt x="3" y="837"/>
                  <a:pt x="2" y="841"/>
                </a:cubicBezTo>
                <a:cubicBezTo>
                  <a:pt x="2" y="842"/>
                  <a:pt x="2" y="843"/>
                  <a:pt x="2" y="844"/>
                </a:cubicBezTo>
                <a:cubicBezTo>
                  <a:pt x="2" y="844"/>
                  <a:pt x="3" y="844"/>
                  <a:pt x="3" y="845"/>
                </a:cubicBezTo>
                <a:cubicBezTo>
                  <a:pt x="3" y="846"/>
                  <a:pt x="2" y="847"/>
                  <a:pt x="3" y="848"/>
                </a:cubicBezTo>
                <a:cubicBezTo>
                  <a:pt x="3" y="848"/>
                  <a:pt x="3" y="848"/>
                  <a:pt x="3" y="848"/>
                </a:cubicBezTo>
                <a:cubicBezTo>
                  <a:pt x="3" y="848"/>
                  <a:pt x="3" y="848"/>
                  <a:pt x="3" y="848"/>
                </a:cubicBezTo>
                <a:cubicBezTo>
                  <a:pt x="3" y="849"/>
                  <a:pt x="3" y="850"/>
                  <a:pt x="3" y="851"/>
                </a:cubicBezTo>
                <a:cubicBezTo>
                  <a:pt x="3" y="851"/>
                  <a:pt x="3" y="853"/>
                  <a:pt x="3" y="853"/>
                </a:cubicBezTo>
                <a:cubicBezTo>
                  <a:pt x="3" y="856"/>
                  <a:pt x="2" y="861"/>
                  <a:pt x="3" y="867"/>
                </a:cubicBezTo>
                <a:cubicBezTo>
                  <a:pt x="3" y="867"/>
                  <a:pt x="3" y="868"/>
                  <a:pt x="3" y="868"/>
                </a:cubicBezTo>
                <a:cubicBezTo>
                  <a:pt x="3" y="868"/>
                  <a:pt x="3" y="869"/>
                  <a:pt x="3" y="869"/>
                </a:cubicBezTo>
                <a:cubicBezTo>
                  <a:pt x="3" y="870"/>
                  <a:pt x="3" y="871"/>
                  <a:pt x="3" y="872"/>
                </a:cubicBezTo>
                <a:cubicBezTo>
                  <a:pt x="3" y="872"/>
                  <a:pt x="3" y="872"/>
                  <a:pt x="3" y="872"/>
                </a:cubicBezTo>
                <a:cubicBezTo>
                  <a:pt x="3" y="876"/>
                  <a:pt x="3" y="879"/>
                  <a:pt x="3" y="882"/>
                </a:cubicBezTo>
                <a:cubicBezTo>
                  <a:pt x="3" y="882"/>
                  <a:pt x="3" y="882"/>
                  <a:pt x="4" y="882"/>
                </a:cubicBezTo>
                <a:cubicBezTo>
                  <a:pt x="3" y="885"/>
                  <a:pt x="3" y="888"/>
                  <a:pt x="4" y="892"/>
                </a:cubicBezTo>
                <a:cubicBezTo>
                  <a:pt x="3" y="892"/>
                  <a:pt x="3" y="891"/>
                  <a:pt x="3" y="891"/>
                </a:cubicBezTo>
                <a:cubicBezTo>
                  <a:pt x="3" y="891"/>
                  <a:pt x="3" y="893"/>
                  <a:pt x="4" y="893"/>
                </a:cubicBezTo>
                <a:cubicBezTo>
                  <a:pt x="3" y="897"/>
                  <a:pt x="4" y="900"/>
                  <a:pt x="3" y="903"/>
                </a:cubicBezTo>
                <a:cubicBezTo>
                  <a:pt x="4" y="905"/>
                  <a:pt x="3" y="904"/>
                  <a:pt x="3" y="906"/>
                </a:cubicBezTo>
                <a:cubicBezTo>
                  <a:pt x="3" y="905"/>
                  <a:pt x="3" y="907"/>
                  <a:pt x="3" y="907"/>
                </a:cubicBezTo>
                <a:cubicBezTo>
                  <a:pt x="4" y="911"/>
                  <a:pt x="2" y="916"/>
                  <a:pt x="4" y="920"/>
                </a:cubicBezTo>
                <a:cubicBezTo>
                  <a:pt x="3" y="920"/>
                  <a:pt x="4" y="922"/>
                  <a:pt x="4" y="923"/>
                </a:cubicBezTo>
                <a:cubicBezTo>
                  <a:pt x="4" y="923"/>
                  <a:pt x="3" y="922"/>
                  <a:pt x="3" y="922"/>
                </a:cubicBezTo>
                <a:cubicBezTo>
                  <a:pt x="4" y="925"/>
                  <a:pt x="3" y="927"/>
                  <a:pt x="4" y="928"/>
                </a:cubicBezTo>
                <a:cubicBezTo>
                  <a:pt x="3" y="929"/>
                  <a:pt x="4" y="930"/>
                  <a:pt x="4" y="931"/>
                </a:cubicBezTo>
                <a:cubicBezTo>
                  <a:pt x="4" y="932"/>
                  <a:pt x="3" y="933"/>
                  <a:pt x="4" y="933"/>
                </a:cubicBezTo>
                <a:cubicBezTo>
                  <a:pt x="4" y="934"/>
                  <a:pt x="3" y="934"/>
                  <a:pt x="3" y="934"/>
                </a:cubicBezTo>
                <a:cubicBezTo>
                  <a:pt x="4" y="935"/>
                  <a:pt x="3" y="937"/>
                  <a:pt x="4" y="938"/>
                </a:cubicBezTo>
                <a:cubicBezTo>
                  <a:pt x="3" y="943"/>
                  <a:pt x="4" y="947"/>
                  <a:pt x="4" y="951"/>
                </a:cubicBezTo>
                <a:cubicBezTo>
                  <a:pt x="4" y="952"/>
                  <a:pt x="4" y="955"/>
                  <a:pt x="4" y="955"/>
                </a:cubicBezTo>
                <a:cubicBezTo>
                  <a:pt x="5" y="960"/>
                  <a:pt x="4" y="962"/>
                  <a:pt x="5" y="967"/>
                </a:cubicBezTo>
                <a:cubicBezTo>
                  <a:pt x="4" y="967"/>
                  <a:pt x="5" y="969"/>
                  <a:pt x="5" y="970"/>
                </a:cubicBezTo>
                <a:cubicBezTo>
                  <a:pt x="5" y="973"/>
                  <a:pt x="4" y="974"/>
                  <a:pt x="5" y="976"/>
                </a:cubicBezTo>
                <a:cubicBezTo>
                  <a:pt x="4" y="978"/>
                  <a:pt x="4" y="980"/>
                  <a:pt x="4" y="982"/>
                </a:cubicBezTo>
                <a:cubicBezTo>
                  <a:pt x="4" y="982"/>
                  <a:pt x="4" y="982"/>
                  <a:pt x="4" y="982"/>
                </a:cubicBezTo>
                <a:cubicBezTo>
                  <a:pt x="4" y="987"/>
                  <a:pt x="4" y="991"/>
                  <a:pt x="5" y="994"/>
                </a:cubicBezTo>
                <a:cubicBezTo>
                  <a:pt x="5" y="994"/>
                  <a:pt x="5" y="994"/>
                  <a:pt x="4" y="994"/>
                </a:cubicBezTo>
                <a:cubicBezTo>
                  <a:pt x="5" y="995"/>
                  <a:pt x="4" y="996"/>
                  <a:pt x="5" y="997"/>
                </a:cubicBezTo>
                <a:cubicBezTo>
                  <a:pt x="5" y="997"/>
                  <a:pt x="5" y="998"/>
                  <a:pt x="5" y="998"/>
                </a:cubicBezTo>
                <a:cubicBezTo>
                  <a:pt x="5" y="999"/>
                  <a:pt x="5" y="999"/>
                  <a:pt x="5" y="1000"/>
                </a:cubicBezTo>
                <a:cubicBezTo>
                  <a:pt x="5" y="1001"/>
                  <a:pt x="5" y="1001"/>
                  <a:pt x="5" y="1001"/>
                </a:cubicBezTo>
                <a:cubicBezTo>
                  <a:pt x="5" y="1001"/>
                  <a:pt x="5" y="1002"/>
                  <a:pt x="5" y="1002"/>
                </a:cubicBezTo>
                <a:cubicBezTo>
                  <a:pt x="5" y="1002"/>
                  <a:pt x="5" y="1003"/>
                  <a:pt x="5" y="1003"/>
                </a:cubicBezTo>
                <a:cubicBezTo>
                  <a:pt x="5" y="1003"/>
                  <a:pt x="5" y="1003"/>
                  <a:pt x="5" y="1004"/>
                </a:cubicBezTo>
                <a:cubicBezTo>
                  <a:pt x="5" y="1004"/>
                  <a:pt x="5" y="1004"/>
                  <a:pt x="5" y="1005"/>
                </a:cubicBezTo>
                <a:cubicBezTo>
                  <a:pt x="5" y="1005"/>
                  <a:pt x="5" y="1005"/>
                  <a:pt x="5" y="1005"/>
                </a:cubicBezTo>
                <a:cubicBezTo>
                  <a:pt x="5" y="1005"/>
                  <a:pt x="5" y="1006"/>
                  <a:pt x="5" y="1006"/>
                </a:cubicBezTo>
                <a:cubicBezTo>
                  <a:pt x="5" y="1006"/>
                  <a:pt x="5" y="1006"/>
                  <a:pt x="5" y="1006"/>
                </a:cubicBezTo>
                <a:cubicBezTo>
                  <a:pt x="5" y="1006"/>
                  <a:pt x="5" y="1006"/>
                  <a:pt x="5" y="1006"/>
                </a:cubicBezTo>
                <a:cubicBezTo>
                  <a:pt x="5" y="1006"/>
                  <a:pt x="5" y="1006"/>
                  <a:pt x="5" y="1006"/>
                </a:cubicBezTo>
                <a:cubicBezTo>
                  <a:pt x="5" y="1006"/>
                  <a:pt x="5" y="1006"/>
                  <a:pt x="5" y="1006"/>
                </a:cubicBezTo>
                <a:cubicBezTo>
                  <a:pt x="5" y="1007"/>
                  <a:pt x="5" y="1007"/>
                  <a:pt x="5" y="1007"/>
                </a:cubicBezTo>
                <a:cubicBezTo>
                  <a:pt x="5" y="1007"/>
                  <a:pt x="5" y="1007"/>
                  <a:pt x="5" y="1007"/>
                </a:cubicBezTo>
                <a:cubicBezTo>
                  <a:pt x="5" y="1007"/>
                  <a:pt x="5" y="1008"/>
                  <a:pt x="5" y="1008"/>
                </a:cubicBezTo>
                <a:cubicBezTo>
                  <a:pt x="5" y="1008"/>
                  <a:pt x="5" y="1008"/>
                  <a:pt x="5" y="1008"/>
                </a:cubicBezTo>
                <a:cubicBezTo>
                  <a:pt x="5" y="1008"/>
                  <a:pt x="5" y="1008"/>
                  <a:pt x="5" y="1008"/>
                </a:cubicBezTo>
                <a:cubicBezTo>
                  <a:pt x="5" y="1009"/>
                  <a:pt x="5" y="1009"/>
                  <a:pt x="5" y="1009"/>
                </a:cubicBezTo>
                <a:cubicBezTo>
                  <a:pt x="5" y="1009"/>
                  <a:pt x="5" y="1010"/>
                  <a:pt x="5" y="1010"/>
                </a:cubicBezTo>
                <a:cubicBezTo>
                  <a:pt x="5" y="1011"/>
                  <a:pt x="5" y="1011"/>
                  <a:pt x="5" y="1012"/>
                </a:cubicBezTo>
                <a:cubicBezTo>
                  <a:pt x="4" y="1012"/>
                  <a:pt x="5" y="1013"/>
                  <a:pt x="5" y="1014"/>
                </a:cubicBezTo>
                <a:cubicBezTo>
                  <a:pt x="5" y="1014"/>
                  <a:pt x="5" y="1015"/>
                  <a:pt x="5" y="1015"/>
                </a:cubicBezTo>
                <a:cubicBezTo>
                  <a:pt x="5" y="1015"/>
                  <a:pt x="5" y="1015"/>
                  <a:pt x="5" y="1015"/>
                </a:cubicBezTo>
                <a:cubicBezTo>
                  <a:pt x="5" y="1015"/>
                  <a:pt x="5" y="1016"/>
                  <a:pt x="5" y="1016"/>
                </a:cubicBezTo>
                <a:cubicBezTo>
                  <a:pt x="5" y="1017"/>
                  <a:pt x="5" y="1019"/>
                  <a:pt x="5" y="1020"/>
                </a:cubicBezTo>
                <a:cubicBezTo>
                  <a:pt x="5" y="1020"/>
                  <a:pt x="4" y="1021"/>
                  <a:pt x="5" y="1021"/>
                </a:cubicBezTo>
                <a:cubicBezTo>
                  <a:pt x="5" y="1021"/>
                  <a:pt x="4" y="1022"/>
                  <a:pt x="5" y="1022"/>
                </a:cubicBezTo>
                <a:cubicBezTo>
                  <a:pt x="5" y="1022"/>
                  <a:pt x="4" y="1022"/>
                  <a:pt x="4" y="1023"/>
                </a:cubicBezTo>
                <a:cubicBezTo>
                  <a:pt x="5" y="1023"/>
                  <a:pt x="4" y="1023"/>
                  <a:pt x="4" y="1023"/>
                </a:cubicBezTo>
                <a:cubicBezTo>
                  <a:pt x="4" y="1023"/>
                  <a:pt x="5" y="1024"/>
                  <a:pt x="4" y="1024"/>
                </a:cubicBezTo>
                <a:cubicBezTo>
                  <a:pt x="4" y="1024"/>
                  <a:pt x="5" y="1024"/>
                  <a:pt x="5" y="1025"/>
                </a:cubicBezTo>
                <a:cubicBezTo>
                  <a:pt x="5" y="1025"/>
                  <a:pt x="4" y="1025"/>
                  <a:pt x="5" y="1025"/>
                </a:cubicBezTo>
                <a:cubicBezTo>
                  <a:pt x="5" y="1026"/>
                  <a:pt x="4" y="1025"/>
                  <a:pt x="4" y="1025"/>
                </a:cubicBezTo>
                <a:cubicBezTo>
                  <a:pt x="5" y="1026"/>
                  <a:pt x="4" y="1028"/>
                  <a:pt x="4" y="1028"/>
                </a:cubicBezTo>
                <a:cubicBezTo>
                  <a:pt x="4" y="1028"/>
                  <a:pt x="4" y="1029"/>
                  <a:pt x="4" y="1029"/>
                </a:cubicBezTo>
                <a:cubicBezTo>
                  <a:pt x="4" y="1029"/>
                  <a:pt x="3" y="1031"/>
                  <a:pt x="4" y="1031"/>
                </a:cubicBezTo>
                <a:cubicBezTo>
                  <a:pt x="5" y="1032"/>
                  <a:pt x="3" y="1034"/>
                  <a:pt x="5" y="1034"/>
                </a:cubicBezTo>
                <a:cubicBezTo>
                  <a:pt x="5" y="1034"/>
                  <a:pt x="4" y="1034"/>
                  <a:pt x="4" y="1034"/>
                </a:cubicBezTo>
                <a:cubicBezTo>
                  <a:pt x="4" y="1034"/>
                  <a:pt x="4" y="1034"/>
                  <a:pt x="5" y="1034"/>
                </a:cubicBezTo>
                <a:cubicBezTo>
                  <a:pt x="5" y="1035"/>
                  <a:pt x="4" y="1035"/>
                  <a:pt x="4" y="1035"/>
                </a:cubicBezTo>
                <a:cubicBezTo>
                  <a:pt x="4" y="1035"/>
                  <a:pt x="4" y="1036"/>
                  <a:pt x="4" y="1037"/>
                </a:cubicBezTo>
                <a:cubicBezTo>
                  <a:pt x="4" y="1037"/>
                  <a:pt x="4" y="1036"/>
                  <a:pt x="4" y="1037"/>
                </a:cubicBezTo>
                <a:cubicBezTo>
                  <a:pt x="4" y="1037"/>
                  <a:pt x="3" y="1038"/>
                  <a:pt x="4" y="1039"/>
                </a:cubicBezTo>
                <a:cubicBezTo>
                  <a:pt x="3" y="1040"/>
                  <a:pt x="4" y="1041"/>
                  <a:pt x="4" y="1042"/>
                </a:cubicBezTo>
                <a:cubicBezTo>
                  <a:pt x="4" y="1043"/>
                  <a:pt x="3" y="1043"/>
                  <a:pt x="4" y="1044"/>
                </a:cubicBezTo>
                <a:cubicBezTo>
                  <a:pt x="4" y="1044"/>
                  <a:pt x="4" y="1045"/>
                  <a:pt x="4" y="1045"/>
                </a:cubicBezTo>
                <a:cubicBezTo>
                  <a:pt x="4" y="1045"/>
                  <a:pt x="4" y="1045"/>
                  <a:pt x="4" y="1045"/>
                </a:cubicBezTo>
                <a:cubicBezTo>
                  <a:pt x="4" y="1045"/>
                  <a:pt x="4" y="1045"/>
                  <a:pt x="4" y="1045"/>
                </a:cubicBezTo>
                <a:cubicBezTo>
                  <a:pt x="5" y="1045"/>
                  <a:pt x="3" y="1046"/>
                  <a:pt x="4" y="1047"/>
                </a:cubicBezTo>
                <a:cubicBezTo>
                  <a:pt x="4" y="1047"/>
                  <a:pt x="4" y="1047"/>
                  <a:pt x="4" y="1047"/>
                </a:cubicBezTo>
                <a:cubicBezTo>
                  <a:pt x="4" y="1047"/>
                  <a:pt x="4" y="1047"/>
                  <a:pt x="4" y="1047"/>
                </a:cubicBezTo>
                <a:cubicBezTo>
                  <a:pt x="4" y="1047"/>
                  <a:pt x="4" y="1048"/>
                  <a:pt x="4" y="1048"/>
                </a:cubicBezTo>
                <a:cubicBezTo>
                  <a:pt x="4" y="1048"/>
                  <a:pt x="4" y="1049"/>
                  <a:pt x="4" y="1049"/>
                </a:cubicBezTo>
                <a:cubicBezTo>
                  <a:pt x="4" y="1050"/>
                  <a:pt x="4" y="1049"/>
                  <a:pt x="4" y="1050"/>
                </a:cubicBezTo>
                <a:cubicBezTo>
                  <a:pt x="4" y="1050"/>
                  <a:pt x="4" y="1050"/>
                  <a:pt x="4" y="1050"/>
                </a:cubicBezTo>
                <a:cubicBezTo>
                  <a:pt x="4" y="1050"/>
                  <a:pt x="4" y="1050"/>
                  <a:pt x="4" y="1050"/>
                </a:cubicBezTo>
                <a:cubicBezTo>
                  <a:pt x="4" y="1050"/>
                  <a:pt x="4" y="1050"/>
                  <a:pt x="4" y="1050"/>
                </a:cubicBezTo>
                <a:cubicBezTo>
                  <a:pt x="4" y="1050"/>
                  <a:pt x="4" y="1050"/>
                  <a:pt x="4" y="1050"/>
                </a:cubicBezTo>
                <a:cubicBezTo>
                  <a:pt x="4" y="1051"/>
                  <a:pt x="4" y="1051"/>
                  <a:pt x="4" y="1051"/>
                </a:cubicBezTo>
                <a:cubicBezTo>
                  <a:pt x="4" y="1051"/>
                  <a:pt x="4" y="1051"/>
                  <a:pt x="4" y="1051"/>
                </a:cubicBezTo>
                <a:cubicBezTo>
                  <a:pt x="4" y="1051"/>
                  <a:pt x="4" y="1051"/>
                  <a:pt x="4" y="1051"/>
                </a:cubicBezTo>
                <a:cubicBezTo>
                  <a:pt x="4" y="1052"/>
                  <a:pt x="4" y="1052"/>
                  <a:pt x="4" y="1052"/>
                </a:cubicBezTo>
                <a:cubicBezTo>
                  <a:pt x="4" y="1052"/>
                  <a:pt x="4" y="1052"/>
                  <a:pt x="4" y="1052"/>
                </a:cubicBezTo>
                <a:cubicBezTo>
                  <a:pt x="5" y="1053"/>
                  <a:pt x="4" y="1053"/>
                  <a:pt x="4" y="1053"/>
                </a:cubicBezTo>
                <a:cubicBezTo>
                  <a:pt x="4" y="1053"/>
                  <a:pt x="5" y="1053"/>
                  <a:pt x="5" y="1053"/>
                </a:cubicBezTo>
                <a:cubicBezTo>
                  <a:pt x="4" y="1054"/>
                  <a:pt x="4" y="1054"/>
                  <a:pt x="5" y="1055"/>
                </a:cubicBezTo>
                <a:cubicBezTo>
                  <a:pt x="5" y="1055"/>
                  <a:pt x="4" y="1055"/>
                  <a:pt x="4" y="1055"/>
                </a:cubicBezTo>
                <a:cubicBezTo>
                  <a:pt x="5" y="1055"/>
                  <a:pt x="4" y="1055"/>
                  <a:pt x="4" y="1056"/>
                </a:cubicBezTo>
                <a:cubicBezTo>
                  <a:pt x="4" y="1056"/>
                  <a:pt x="5" y="1056"/>
                  <a:pt x="5" y="1056"/>
                </a:cubicBezTo>
                <a:cubicBezTo>
                  <a:pt x="5" y="1057"/>
                  <a:pt x="5" y="1057"/>
                  <a:pt x="5" y="1057"/>
                </a:cubicBezTo>
                <a:cubicBezTo>
                  <a:pt x="5" y="1057"/>
                  <a:pt x="4" y="1057"/>
                  <a:pt x="4" y="1057"/>
                </a:cubicBezTo>
                <a:cubicBezTo>
                  <a:pt x="4" y="1057"/>
                  <a:pt x="4" y="1058"/>
                  <a:pt x="5" y="1058"/>
                </a:cubicBezTo>
                <a:cubicBezTo>
                  <a:pt x="4" y="1059"/>
                  <a:pt x="5" y="1059"/>
                  <a:pt x="4" y="1059"/>
                </a:cubicBezTo>
                <a:cubicBezTo>
                  <a:pt x="4" y="1059"/>
                  <a:pt x="4" y="1060"/>
                  <a:pt x="5" y="1060"/>
                </a:cubicBezTo>
                <a:cubicBezTo>
                  <a:pt x="5" y="1060"/>
                  <a:pt x="4" y="1060"/>
                  <a:pt x="4" y="1060"/>
                </a:cubicBezTo>
                <a:cubicBezTo>
                  <a:pt x="4" y="1061"/>
                  <a:pt x="5" y="1061"/>
                  <a:pt x="4" y="1062"/>
                </a:cubicBezTo>
                <a:cubicBezTo>
                  <a:pt x="4" y="1062"/>
                  <a:pt x="4" y="1062"/>
                  <a:pt x="5" y="1062"/>
                </a:cubicBezTo>
                <a:cubicBezTo>
                  <a:pt x="4" y="1063"/>
                  <a:pt x="4" y="1065"/>
                  <a:pt x="5" y="1066"/>
                </a:cubicBezTo>
                <a:cubicBezTo>
                  <a:pt x="5" y="1066"/>
                  <a:pt x="4" y="1066"/>
                  <a:pt x="4" y="1066"/>
                </a:cubicBezTo>
                <a:cubicBezTo>
                  <a:pt x="5" y="1067"/>
                  <a:pt x="4" y="1067"/>
                  <a:pt x="5" y="1067"/>
                </a:cubicBezTo>
                <a:cubicBezTo>
                  <a:pt x="5" y="1067"/>
                  <a:pt x="4" y="1068"/>
                  <a:pt x="4" y="1068"/>
                </a:cubicBezTo>
                <a:cubicBezTo>
                  <a:pt x="4" y="1068"/>
                  <a:pt x="5" y="1068"/>
                  <a:pt x="4" y="1068"/>
                </a:cubicBezTo>
                <a:cubicBezTo>
                  <a:pt x="4" y="1068"/>
                  <a:pt x="5" y="1069"/>
                  <a:pt x="5" y="1069"/>
                </a:cubicBezTo>
                <a:cubicBezTo>
                  <a:pt x="4" y="1069"/>
                  <a:pt x="4" y="1069"/>
                  <a:pt x="4" y="1069"/>
                </a:cubicBezTo>
                <a:cubicBezTo>
                  <a:pt x="4" y="1069"/>
                  <a:pt x="4" y="1069"/>
                  <a:pt x="5" y="1069"/>
                </a:cubicBezTo>
                <a:cubicBezTo>
                  <a:pt x="4" y="1069"/>
                  <a:pt x="4" y="1070"/>
                  <a:pt x="5" y="1070"/>
                </a:cubicBezTo>
                <a:cubicBezTo>
                  <a:pt x="4" y="1070"/>
                  <a:pt x="4" y="1071"/>
                  <a:pt x="5" y="1072"/>
                </a:cubicBezTo>
                <a:cubicBezTo>
                  <a:pt x="5" y="1072"/>
                  <a:pt x="4" y="1072"/>
                  <a:pt x="4" y="1072"/>
                </a:cubicBezTo>
                <a:cubicBezTo>
                  <a:pt x="4" y="1072"/>
                  <a:pt x="5" y="1072"/>
                  <a:pt x="4" y="1072"/>
                </a:cubicBezTo>
                <a:cubicBezTo>
                  <a:pt x="4" y="1072"/>
                  <a:pt x="5" y="1073"/>
                  <a:pt x="5" y="1073"/>
                </a:cubicBezTo>
                <a:cubicBezTo>
                  <a:pt x="4" y="1073"/>
                  <a:pt x="4" y="1073"/>
                  <a:pt x="5" y="1074"/>
                </a:cubicBezTo>
                <a:cubicBezTo>
                  <a:pt x="5" y="1074"/>
                  <a:pt x="5" y="1074"/>
                  <a:pt x="4" y="1074"/>
                </a:cubicBezTo>
                <a:cubicBezTo>
                  <a:pt x="4" y="1074"/>
                  <a:pt x="4" y="1074"/>
                  <a:pt x="5" y="1074"/>
                </a:cubicBezTo>
                <a:cubicBezTo>
                  <a:pt x="5" y="1075"/>
                  <a:pt x="4" y="1074"/>
                  <a:pt x="4" y="1075"/>
                </a:cubicBezTo>
                <a:cubicBezTo>
                  <a:pt x="4" y="1075"/>
                  <a:pt x="5" y="1076"/>
                  <a:pt x="5" y="1077"/>
                </a:cubicBezTo>
                <a:cubicBezTo>
                  <a:pt x="5" y="1077"/>
                  <a:pt x="4" y="1077"/>
                  <a:pt x="4" y="1078"/>
                </a:cubicBezTo>
                <a:cubicBezTo>
                  <a:pt x="5" y="1078"/>
                  <a:pt x="4" y="1078"/>
                  <a:pt x="4" y="1078"/>
                </a:cubicBezTo>
                <a:cubicBezTo>
                  <a:pt x="4" y="1078"/>
                  <a:pt x="4" y="1078"/>
                  <a:pt x="4" y="1078"/>
                </a:cubicBezTo>
                <a:cubicBezTo>
                  <a:pt x="4" y="1078"/>
                  <a:pt x="4" y="1078"/>
                  <a:pt x="4" y="1078"/>
                </a:cubicBezTo>
                <a:cubicBezTo>
                  <a:pt x="4" y="1079"/>
                  <a:pt x="4" y="1079"/>
                  <a:pt x="4" y="1079"/>
                </a:cubicBezTo>
                <a:cubicBezTo>
                  <a:pt x="4" y="1079"/>
                  <a:pt x="4" y="1080"/>
                  <a:pt x="4" y="1080"/>
                </a:cubicBezTo>
                <a:cubicBezTo>
                  <a:pt x="4" y="1081"/>
                  <a:pt x="4" y="1082"/>
                  <a:pt x="4" y="1082"/>
                </a:cubicBezTo>
                <a:cubicBezTo>
                  <a:pt x="4" y="1083"/>
                  <a:pt x="4" y="1084"/>
                  <a:pt x="4" y="1084"/>
                </a:cubicBezTo>
                <a:cubicBezTo>
                  <a:pt x="4" y="1084"/>
                  <a:pt x="4" y="1084"/>
                  <a:pt x="4" y="1084"/>
                </a:cubicBezTo>
                <a:cubicBezTo>
                  <a:pt x="4" y="1084"/>
                  <a:pt x="4" y="1084"/>
                  <a:pt x="4" y="1084"/>
                </a:cubicBezTo>
                <a:cubicBezTo>
                  <a:pt x="4" y="1085"/>
                  <a:pt x="4" y="1085"/>
                  <a:pt x="4" y="1085"/>
                </a:cubicBezTo>
                <a:cubicBezTo>
                  <a:pt x="4" y="1086"/>
                  <a:pt x="4" y="1087"/>
                  <a:pt x="3" y="1087"/>
                </a:cubicBezTo>
                <a:cubicBezTo>
                  <a:pt x="4" y="1088"/>
                  <a:pt x="4" y="1088"/>
                  <a:pt x="4" y="1088"/>
                </a:cubicBezTo>
                <a:cubicBezTo>
                  <a:pt x="4" y="1088"/>
                  <a:pt x="4" y="1088"/>
                  <a:pt x="3" y="1088"/>
                </a:cubicBezTo>
                <a:cubicBezTo>
                  <a:pt x="3" y="1088"/>
                  <a:pt x="4" y="1088"/>
                  <a:pt x="4" y="1088"/>
                </a:cubicBezTo>
                <a:cubicBezTo>
                  <a:pt x="4" y="1089"/>
                  <a:pt x="4" y="1089"/>
                  <a:pt x="3" y="1089"/>
                </a:cubicBezTo>
                <a:cubicBezTo>
                  <a:pt x="4" y="1089"/>
                  <a:pt x="3" y="1090"/>
                  <a:pt x="4" y="1090"/>
                </a:cubicBezTo>
                <a:cubicBezTo>
                  <a:pt x="4" y="1090"/>
                  <a:pt x="4" y="1091"/>
                  <a:pt x="4" y="1092"/>
                </a:cubicBezTo>
                <a:cubicBezTo>
                  <a:pt x="4" y="1092"/>
                  <a:pt x="4" y="1092"/>
                  <a:pt x="4" y="1092"/>
                </a:cubicBezTo>
                <a:cubicBezTo>
                  <a:pt x="4" y="1093"/>
                  <a:pt x="4" y="1093"/>
                  <a:pt x="4" y="1093"/>
                </a:cubicBezTo>
                <a:cubicBezTo>
                  <a:pt x="4" y="1093"/>
                  <a:pt x="3" y="1094"/>
                  <a:pt x="4" y="1095"/>
                </a:cubicBezTo>
                <a:cubicBezTo>
                  <a:pt x="4" y="1095"/>
                  <a:pt x="4" y="1095"/>
                  <a:pt x="4" y="1095"/>
                </a:cubicBezTo>
                <a:cubicBezTo>
                  <a:pt x="4" y="1095"/>
                  <a:pt x="4" y="1096"/>
                  <a:pt x="3" y="109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4" y="1097"/>
                  <a:pt x="3" y="1097"/>
                  <a:pt x="3" y="1097"/>
                </a:cubicBezTo>
                <a:cubicBezTo>
                  <a:pt x="3" y="1098"/>
                  <a:pt x="4" y="1098"/>
                  <a:pt x="3" y="1098"/>
                </a:cubicBezTo>
                <a:cubicBezTo>
                  <a:pt x="3" y="1098"/>
                  <a:pt x="4" y="1098"/>
                  <a:pt x="4" y="1098"/>
                </a:cubicBezTo>
                <a:cubicBezTo>
                  <a:pt x="4" y="1099"/>
                  <a:pt x="3" y="1098"/>
                  <a:pt x="3" y="1099"/>
                </a:cubicBezTo>
                <a:cubicBezTo>
                  <a:pt x="4" y="1099"/>
                  <a:pt x="3" y="1099"/>
                  <a:pt x="3" y="1100"/>
                </a:cubicBezTo>
                <a:cubicBezTo>
                  <a:pt x="3" y="1100"/>
                  <a:pt x="3" y="1100"/>
                  <a:pt x="3" y="1100"/>
                </a:cubicBezTo>
                <a:cubicBezTo>
                  <a:pt x="3" y="1101"/>
                  <a:pt x="3" y="1101"/>
                  <a:pt x="4" y="1101"/>
                </a:cubicBezTo>
                <a:cubicBezTo>
                  <a:pt x="4" y="1102"/>
                  <a:pt x="3" y="1101"/>
                  <a:pt x="3" y="1102"/>
                </a:cubicBezTo>
                <a:cubicBezTo>
                  <a:pt x="3" y="1102"/>
                  <a:pt x="4" y="1102"/>
                  <a:pt x="4" y="1102"/>
                </a:cubicBezTo>
                <a:cubicBezTo>
                  <a:pt x="4" y="1102"/>
                  <a:pt x="4" y="1102"/>
                  <a:pt x="4" y="1103"/>
                </a:cubicBezTo>
                <a:cubicBezTo>
                  <a:pt x="4" y="1103"/>
                  <a:pt x="3" y="1103"/>
                  <a:pt x="3" y="1103"/>
                </a:cubicBezTo>
                <a:cubicBezTo>
                  <a:pt x="3" y="1103"/>
                  <a:pt x="3" y="1104"/>
                  <a:pt x="3" y="1105"/>
                </a:cubicBezTo>
                <a:cubicBezTo>
                  <a:pt x="4" y="1105"/>
                  <a:pt x="4" y="1105"/>
                  <a:pt x="4" y="1105"/>
                </a:cubicBezTo>
                <a:cubicBezTo>
                  <a:pt x="4" y="1105"/>
                  <a:pt x="4" y="1105"/>
                  <a:pt x="3" y="1105"/>
                </a:cubicBezTo>
                <a:cubicBezTo>
                  <a:pt x="3" y="1105"/>
                  <a:pt x="4" y="1105"/>
                  <a:pt x="4" y="1106"/>
                </a:cubicBezTo>
                <a:cubicBezTo>
                  <a:pt x="4" y="1106"/>
                  <a:pt x="4" y="1106"/>
                  <a:pt x="3" y="1106"/>
                </a:cubicBezTo>
                <a:cubicBezTo>
                  <a:pt x="3" y="1106"/>
                  <a:pt x="4" y="1107"/>
                  <a:pt x="3" y="1107"/>
                </a:cubicBezTo>
                <a:cubicBezTo>
                  <a:pt x="4" y="1107"/>
                  <a:pt x="4" y="1107"/>
                  <a:pt x="4" y="1107"/>
                </a:cubicBezTo>
                <a:cubicBezTo>
                  <a:pt x="4" y="1108"/>
                  <a:pt x="4" y="1108"/>
                  <a:pt x="4" y="1108"/>
                </a:cubicBezTo>
                <a:cubicBezTo>
                  <a:pt x="5" y="1108"/>
                  <a:pt x="4" y="1109"/>
                  <a:pt x="4" y="1110"/>
                </a:cubicBezTo>
                <a:cubicBezTo>
                  <a:pt x="3" y="1110"/>
                  <a:pt x="4" y="1111"/>
                  <a:pt x="4" y="1111"/>
                </a:cubicBezTo>
                <a:cubicBezTo>
                  <a:pt x="3" y="1112"/>
                  <a:pt x="5" y="1114"/>
                  <a:pt x="5" y="1115"/>
                </a:cubicBezTo>
                <a:cubicBezTo>
                  <a:pt x="5" y="1116"/>
                  <a:pt x="5" y="1115"/>
                  <a:pt x="5" y="1116"/>
                </a:cubicBezTo>
                <a:cubicBezTo>
                  <a:pt x="5" y="1116"/>
                  <a:pt x="5" y="1116"/>
                  <a:pt x="5" y="1116"/>
                </a:cubicBezTo>
                <a:cubicBezTo>
                  <a:pt x="5" y="1117"/>
                  <a:pt x="4" y="1117"/>
                  <a:pt x="5" y="1117"/>
                </a:cubicBezTo>
                <a:cubicBezTo>
                  <a:pt x="5" y="1118"/>
                  <a:pt x="4" y="1118"/>
                  <a:pt x="5" y="1119"/>
                </a:cubicBezTo>
                <a:cubicBezTo>
                  <a:pt x="4" y="1119"/>
                  <a:pt x="4" y="1120"/>
                  <a:pt x="5" y="1120"/>
                </a:cubicBezTo>
                <a:cubicBezTo>
                  <a:pt x="4" y="1121"/>
                  <a:pt x="5" y="1122"/>
                  <a:pt x="4" y="1123"/>
                </a:cubicBezTo>
                <a:cubicBezTo>
                  <a:pt x="4" y="1123"/>
                  <a:pt x="5" y="1123"/>
                  <a:pt x="5" y="1123"/>
                </a:cubicBezTo>
                <a:cubicBezTo>
                  <a:pt x="5" y="1124"/>
                  <a:pt x="4" y="1124"/>
                  <a:pt x="5" y="1125"/>
                </a:cubicBezTo>
                <a:cubicBezTo>
                  <a:pt x="4" y="1125"/>
                  <a:pt x="5" y="1125"/>
                  <a:pt x="4" y="1125"/>
                </a:cubicBezTo>
                <a:cubicBezTo>
                  <a:pt x="5" y="1125"/>
                  <a:pt x="4" y="1126"/>
                  <a:pt x="5" y="1126"/>
                </a:cubicBezTo>
                <a:cubicBezTo>
                  <a:pt x="4" y="1126"/>
                  <a:pt x="4" y="1126"/>
                  <a:pt x="4" y="1126"/>
                </a:cubicBezTo>
                <a:cubicBezTo>
                  <a:pt x="4" y="1127"/>
                  <a:pt x="5" y="1127"/>
                  <a:pt x="5" y="1127"/>
                </a:cubicBezTo>
                <a:cubicBezTo>
                  <a:pt x="5" y="1127"/>
                  <a:pt x="5" y="1127"/>
                  <a:pt x="4" y="1127"/>
                </a:cubicBezTo>
                <a:cubicBezTo>
                  <a:pt x="4" y="1127"/>
                  <a:pt x="5" y="1127"/>
                  <a:pt x="5" y="1128"/>
                </a:cubicBezTo>
                <a:cubicBezTo>
                  <a:pt x="5" y="1128"/>
                  <a:pt x="4" y="1128"/>
                  <a:pt x="4" y="1128"/>
                </a:cubicBezTo>
                <a:cubicBezTo>
                  <a:pt x="4" y="1128"/>
                  <a:pt x="5" y="1129"/>
                  <a:pt x="4" y="1129"/>
                </a:cubicBezTo>
                <a:cubicBezTo>
                  <a:pt x="5" y="1129"/>
                  <a:pt x="5" y="1130"/>
                  <a:pt x="4" y="1131"/>
                </a:cubicBezTo>
                <a:cubicBezTo>
                  <a:pt x="5" y="1131"/>
                  <a:pt x="5" y="1131"/>
                  <a:pt x="5" y="1131"/>
                </a:cubicBezTo>
                <a:cubicBezTo>
                  <a:pt x="4" y="1132"/>
                  <a:pt x="4" y="1133"/>
                  <a:pt x="4" y="1134"/>
                </a:cubicBezTo>
                <a:cubicBezTo>
                  <a:pt x="4" y="1134"/>
                  <a:pt x="5" y="1134"/>
                  <a:pt x="5" y="1134"/>
                </a:cubicBezTo>
                <a:cubicBezTo>
                  <a:pt x="4" y="1135"/>
                  <a:pt x="4" y="1136"/>
                  <a:pt x="5" y="1136"/>
                </a:cubicBezTo>
                <a:cubicBezTo>
                  <a:pt x="4" y="1136"/>
                  <a:pt x="5" y="1137"/>
                  <a:pt x="5" y="1137"/>
                </a:cubicBezTo>
                <a:cubicBezTo>
                  <a:pt x="5" y="1137"/>
                  <a:pt x="5" y="1137"/>
                  <a:pt x="4" y="1137"/>
                </a:cubicBezTo>
                <a:cubicBezTo>
                  <a:pt x="5" y="1137"/>
                  <a:pt x="5" y="1138"/>
                  <a:pt x="5" y="1139"/>
                </a:cubicBezTo>
                <a:cubicBezTo>
                  <a:pt x="5" y="1139"/>
                  <a:pt x="5" y="1139"/>
                  <a:pt x="5" y="1140"/>
                </a:cubicBezTo>
                <a:cubicBezTo>
                  <a:pt x="5" y="1140"/>
                  <a:pt x="5" y="1140"/>
                  <a:pt x="5" y="1140"/>
                </a:cubicBezTo>
                <a:cubicBezTo>
                  <a:pt x="5" y="1141"/>
                  <a:pt x="5" y="1140"/>
                  <a:pt x="5" y="1141"/>
                </a:cubicBezTo>
                <a:cubicBezTo>
                  <a:pt x="5" y="1142"/>
                  <a:pt x="5" y="1143"/>
                  <a:pt x="6" y="1145"/>
                </a:cubicBezTo>
                <a:cubicBezTo>
                  <a:pt x="5" y="1145"/>
                  <a:pt x="5" y="1145"/>
                  <a:pt x="5" y="1145"/>
                </a:cubicBezTo>
                <a:cubicBezTo>
                  <a:pt x="5" y="1145"/>
                  <a:pt x="5" y="1145"/>
                  <a:pt x="6" y="1145"/>
                </a:cubicBezTo>
                <a:cubicBezTo>
                  <a:pt x="6" y="1145"/>
                  <a:pt x="6" y="1146"/>
                  <a:pt x="5" y="1146"/>
                </a:cubicBezTo>
                <a:cubicBezTo>
                  <a:pt x="6" y="1146"/>
                  <a:pt x="5" y="1147"/>
                  <a:pt x="6" y="1147"/>
                </a:cubicBezTo>
                <a:cubicBezTo>
                  <a:pt x="6" y="1148"/>
                  <a:pt x="5" y="1148"/>
                  <a:pt x="5" y="1148"/>
                </a:cubicBezTo>
                <a:cubicBezTo>
                  <a:pt x="6" y="1148"/>
                  <a:pt x="5" y="1149"/>
                  <a:pt x="6" y="1150"/>
                </a:cubicBezTo>
                <a:cubicBezTo>
                  <a:pt x="6" y="1150"/>
                  <a:pt x="5" y="1151"/>
                  <a:pt x="5" y="1151"/>
                </a:cubicBezTo>
                <a:cubicBezTo>
                  <a:pt x="6" y="1152"/>
                  <a:pt x="5" y="1153"/>
                  <a:pt x="6" y="1153"/>
                </a:cubicBezTo>
                <a:cubicBezTo>
                  <a:pt x="5" y="1153"/>
                  <a:pt x="5" y="1154"/>
                  <a:pt x="5" y="1154"/>
                </a:cubicBezTo>
                <a:cubicBezTo>
                  <a:pt x="6" y="1154"/>
                  <a:pt x="5" y="1154"/>
                  <a:pt x="5" y="1154"/>
                </a:cubicBezTo>
                <a:cubicBezTo>
                  <a:pt x="5" y="1155"/>
                  <a:pt x="5" y="1156"/>
                  <a:pt x="5" y="1157"/>
                </a:cubicBezTo>
                <a:cubicBezTo>
                  <a:pt x="5" y="1157"/>
                  <a:pt x="5" y="1157"/>
                  <a:pt x="5" y="1157"/>
                </a:cubicBezTo>
                <a:cubicBezTo>
                  <a:pt x="5" y="1157"/>
                  <a:pt x="5" y="1158"/>
                  <a:pt x="5" y="1158"/>
                </a:cubicBezTo>
                <a:cubicBezTo>
                  <a:pt x="5" y="1159"/>
                  <a:pt x="5" y="1158"/>
                  <a:pt x="5" y="1159"/>
                </a:cubicBezTo>
                <a:cubicBezTo>
                  <a:pt x="5" y="1159"/>
                  <a:pt x="5" y="1159"/>
                  <a:pt x="5" y="1159"/>
                </a:cubicBezTo>
                <a:cubicBezTo>
                  <a:pt x="5" y="1160"/>
                  <a:pt x="5" y="1160"/>
                  <a:pt x="5" y="1160"/>
                </a:cubicBezTo>
                <a:cubicBezTo>
                  <a:pt x="5" y="1160"/>
                  <a:pt x="5" y="1160"/>
                  <a:pt x="5" y="1160"/>
                </a:cubicBezTo>
                <a:cubicBezTo>
                  <a:pt x="5" y="1161"/>
                  <a:pt x="5" y="1162"/>
                  <a:pt x="5" y="1162"/>
                </a:cubicBezTo>
                <a:cubicBezTo>
                  <a:pt x="5" y="1163"/>
                  <a:pt x="4" y="1164"/>
                  <a:pt x="5" y="1164"/>
                </a:cubicBezTo>
                <a:cubicBezTo>
                  <a:pt x="5" y="1164"/>
                  <a:pt x="5" y="1164"/>
                  <a:pt x="5" y="1164"/>
                </a:cubicBezTo>
                <a:cubicBezTo>
                  <a:pt x="5" y="1165"/>
                  <a:pt x="5" y="1165"/>
                  <a:pt x="5" y="1165"/>
                </a:cubicBezTo>
                <a:cubicBezTo>
                  <a:pt x="5" y="1165"/>
                  <a:pt x="5" y="1165"/>
                  <a:pt x="5" y="1165"/>
                </a:cubicBezTo>
                <a:cubicBezTo>
                  <a:pt x="5" y="1166"/>
                  <a:pt x="5" y="1166"/>
                  <a:pt x="4" y="1167"/>
                </a:cubicBezTo>
                <a:cubicBezTo>
                  <a:pt x="5" y="1167"/>
                  <a:pt x="5" y="1168"/>
                  <a:pt x="5" y="1168"/>
                </a:cubicBezTo>
                <a:cubicBezTo>
                  <a:pt x="5" y="1168"/>
                  <a:pt x="5" y="1168"/>
                  <a:pt x="5" y="1169"/>
                </a:cubicBezTo>
                <a:cubicBezTo>
                  <a:pt x="5" y="1169"/>
                  <a:pt x="4" y="1170"/>
                  <a:pt x="5" y="1171"/>
                </a:cubicBezTo>
                <a:cubicBezTo>
                  <a:pt x="5" y="1171"/>
                  <a:pt x="5" y="1171"/>
                  <a:pt x="5" y="1171"/>
                </a:cubicBezTo>
                <a:cubicBezTo>
                  <a:pt x="5" y="1171"/>
                  <a:pt x="5" y="1171"/>
                  <a:pt x="5" y="1171"/>
                </a:cubicBezTo>
                <a:cubicBezTo>
                  <a:pt x="5" y="1172"/>
                  <a:pt x="5" y="1173"/>
                  <a:pt x="5" y="1173"/>
                </a:cubicBezTo>
                <a:cubicBezTo>
                  <a:pt x="5" y="1173"/>
                  <a:pt x="4" y="1175"/>
                  <a:pt x="5" y="1175"/>
                </a:cubicBezTo>
                <a:cubicBezTo>
                  <a:pt x="4" y="1176"/>
                  <a:pt x="6" y="1177"/>
                  <a:pt x="4" y="1177"/>
                </a:cubicBezTo>
                <a:cubicBezTo>
                  <a:pt x="5" y="1177"/>
                  <a:pt x="5" y="1178"/>
                  <a:pt x="5" y="1178"/>
                </a:cubicBezTo>
                <a:cubicBezTo>
                  <a:pt x="5" y="1179"/>
                  <a:pt x="5" y="1179"/>
                  <a:pt x="5" y="1179"/>
                </a:cubicBezTo>
                <a:cubicBezTo>
                  <a:pt x="5" y="1179"/>
                  <a:pt x="5" y="1180"/>
                  <a:pt x="5" y="1180"/>
                </a:cubicBezTo>
                <a:cubicBezTo>
                  <a:pt x="5" y="1180"/>
                  <a:pt x="4" y="1181"/>
                  <a:pt x="5" y="1182"/>
                </a:cubicBezTo>
                <a:cubicBezTo>
                  <a:pt x="5" y="1181"/>
                  <a:pt x="5" y="1181"/>
                  <a:pt x="5" y="1182"/>
                </a:cubicBezTo>
                <a:cubicBezTo>
                  <a:pt x="5" y="1183"/>
                  <a:pt x="5" y="1187"/>
                  <a:pt x="4" y="1189"/>
                </a:cubicBezTo>
                <a:cubicBezTo>
                  <a:pt x="5" y="1189"/>
                  <a:pt x="5" y="1189"/>
                  <a:pt x="5" y="1189"/>
                </a:cubicBezTo>
                <a:cubicBezTo>
                  <a:pt x="5" y="1189"/>
                  <a:pt x="5" y="1190"/>
                  <a:pt x="4" y="1190"/>
                </a:cubicBezTo>
                <a:cubicBezTo>
                  <a:pt x="4" y="1190"/>
                  <a:pt x="5" y="1190"/>
                  <a:pt x="5" y="1190"/>
                </a:cubicBezTo>
                <a:cubicBezTo>
                  <a:pt x="4" y="1190"/>
                  <a:pt x="4" y="1190"/>
                  <a:pt x="4" y="1190"/>
                </a:cubicBezTo>
                <a:cubicBezTo>
                  <a:pt x="5" y="1192"/>
                  <a:pt x="4" y="1192"/>
                  <a:pt x="5" y="1193"/>
                </a:cubicBezTo>
                <a:cubicBezTo>
                  <a:pt x="5" y="1193"/>
                  <a:pt x="5" y="1193"/>
                  <a:pt x="4" y="1193"/>
                </a:cubicBezTo>
                <a:cubicBezTo>
                  <a:pt x="4" y="1194"/>
                  <a:pt x="4" y="1194"/>
                  <a:pt x="5" y="1194"/>
                </a:cubicBezTo>
                <a:cubicBezTo>
                  <a:pt x="4" y="1195"/>
                  <a:pt x="5" y="1196"/>
                  <a:pt x="4" y="1196"/>
                </a:cubicBezTo>
                <a:cubicBezTo>
                  <a:pt x="4" y="1197"/>
                  <a:pt x="4" y="1197"/>
                  <a:pt x="4" y="1197"/>
                </a:cubicBezTo>
                <a:cubicBezTo>
                  <a:pt x="5" y="1198"/>
                  <a:pt x="4" y="1199"/>
                  <a:pt x="4" y="1201"/>
                </a:cubicBezTo>
                <a:cubicBezTo>
                  <a:pt x="4" y="1202"/>
                  <a:pt x="5" y="1204"/>
                  <a:pt x="3" y="1204"/>
                </a:cubicBezTo>
                <a:cubicBezTo>
                  <a:pt x="3" y="1205"/>
                  <a:pt x="4" y="1205"/>
                  <a:pt x="4" y="1205"/>
                </a:cubicBezTo>
                <a:cubicBezTo>
                  <a:pt x="4" y="1205"/>
                  <a:pt x="4" y="1205"/>
                  <a:pt x="4" y="1205"/>
                </a:cubicBezTo>
                <a:cubicBezTo>
                  <a:pt x="3" y="1206"/>
                  <a:pt x="5" y="1208"/>
                  <a:pt x="4" y="1209"/>
                </a:cubicBezTo>
                <a:cubicBezTo>
                  <a:pt x="4" y="1210"/>
                  <a:pt x="5" y="1211"/>
                  <a:pt x="4" y="1212"/>
                </a:cubicBezTo>
                <a:cubicBezTo>
                  <a:pt x="5" y="1213"/>
                  <a:pt x="5" y="1214"/>
                  <a:pt x="4" y="1215"/>
                </a:cubicBezTo>
                <a:cubicBezTo>
                  <a:pt x="4" y="1215"/>
                  <a:pt x="5" y="1215"/>
                  <a:pt x="5" y="1215"/>
                </a:cubicBezTo>
                <a:cubicBezTo>
                  <a:pt x="4" y="1216"/>
                  <a:pt x="5" y="1218"/>
                  <a:pt x="4" y="1218"/>
                </a:cubicBezTo>
                <a:cubicBezTo>
                  <a:pt x="5" y="1218"/>
                  <a:pt x="4" y="1220"/>
                  <a:pt x="5" y="1220"/>
                </a:cubicBezTo>
                <a:cubicBezTo>
                  <a:pt x="5" y="1220"/>
                  <a:pt x="5" y="1220"/>
                  <a:pt x="4" y="1220"/>
                </a:cubicBezTo>
                <a:cubicBezTo>
                  <a:pt x="5" y="1220"/>
                  <a:pt x="5" y="1220"/>
                  <a:pt x="5" y="1221"/>
                </a:cubicBezTo>
                <a:cubicBezTo>
                  <a:pt x="5" y="1221"/>
                  <a:pt x="5" y="1220"/>
                  <a:pt x="4" y="1221"/>
                </a:cubicBezTo>
                <a:cubicBezTo>
                  <a:pt x="4" y="1222"/>
                  <a:pt x="5" y="1223"/>
                  <a:pt x="4" y="1224"/>
                </a:cubicBezTo>
                <a:cubicBezTo>
                  <a:pt x="5" y="1225"/>
                  <a:pt x="4" y="1226"/>
                  <a:pt x="4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4" y="1228"/>
                  <a:pt x="5" y="1230"/>
                  <a:pt x="5" y="1230"/>
                </a:cubicBezTo>
                <a:cubicBezTo>
                  <a:pt x="5" y="1231"/>
                  <a:pt x="4" y="1232"/>
                  <a:pt x="5" y="1233"/>
                </a:cubicBezTo>
                <a:cubicBezTo>
                  <a:pt x="5" y="1233"/>
                  <a:pt x="4" y="1234"/>
                  <a:pt x="5" y="1234"/>
                </a:cubicBezTo>
                <a:cubicBezTo>
                  <a:pt x="5" y="1234"/>
                  <a:pt x="5" y="1234"/>
                  <a:pt x="4" y="1234"/>
                </a:cubicBezTo>
                <a:cubicBezTo>
                  <a:pt x="5" y="1235"/>
                  <a:pt x="5" y="1236"/>
                  <a:pt x="4" y="1236"/>
                </a:cubicBezTo>
                <a:cubicBezTo>
                  <a:pt x="5" y="1237"/>
                  <a:pt x="4" y="1238"/>
                  <a:pt x="5" y="1239"/>
                </a:cubicBezTo>
                <a:cubicBezTo>
                  <a:pt x="5" y="1239"/>
                  <a:pt x="4" y="1239"/>
                  <a:pt x="4" y="1240"/>
                </a:cubicBezTo>
                <a:cubicBezTo>
                  <a:pt x="4" y="1240"/>
                  <a:pt x="4" y="1240"/>
                  <a:pt x="5" y="1240"/>
                </a:cubicBezTo>
                <a:cubicBezTo>
                  <a:pt x="4" y="1241"/>
                  <a:pt x="4" y="1242"/>
                  <a:pt x="5" y="1242"/>
                </a:cubicBezTo>
                <a:cubicBezTo>
                  <a:pt x="5" y="1243"/>
                  <a:pt x="4" y="1243"/>
                  <a:pt x="4" y="1243"/>
                </a:cubicBezTo>
                <a:cubicBezTo>
                  <a:pt x="5" y="1243"/>
                  <a:pt x="5" y="1244"/>
                  <a:pt x="4" y="1244"/>
                </a:cubicBezTo>
                <a:cubicBezTo>
                  <a:pt x="6" y="1245"/>
                  <a:pt x="4" y="1246"/>
                  <a:pt x="5" y="1246"/>
                </a:cubicBezTo>
                <a:cubicBezTo>
                  <a:pt x="5" y="1247"/>
                  <a:pt x="5" y="1247"/>
                  <a:pt x="5" y="1247"/>
                </a:cubicBezTo>
                <a:cubicBezTo>
                  <a:pt x="4" y="1247"/>
                  <a:pt x="5" y="1247"/>
                  <a:pt x="5" y="1247"/>
                </a:cubicBezTo>
                <a:cubicBezTo>
                  <a:pt x="5" y="1248"/>
                  <a:pt x="5" y="1248"/>
                  <a:pt x="4" y="1248"/>
                </a:cubicBezTo>
                <a:cubicBezTo>
                  <a:pt x="5" y="1250"/>
                  <a:pt x="4" y="1250"/>
                  <a:pt x="5" y="1251"/>
                </a:cubicBezTo>
                <a:cubicBezTo>
                  <a:pt x="5" y="1251"/>
                  <a:pt x="5" y="1251"/>
                  <a:pt x="4" y="1251"/>
                </a:cubicBezTo>
                <a:cubicBezTo>
                  <a:pt x="5" y="1252"/>
                  <a:pt x="4" y="1254"/>
                  <a:pt x="5" y="1254"/>
                </a:cubicBezTo>
                <a:cubicBezTo>
                  <a:pt x="4" y="1254"/>
                  <a:pt x="4" y="1255"/>
                  <a:pt x="4" y="1255"/>
                </a:cubicBezTo>
                <a:cubicBezTo>
                  <a:pt x="5" y="1255"/>
                  <a:pt x="4" y="1255"/>
                  <a:pt x="5" y="1256"/>
                </a:cubicBezTo>
                <a:cubicBezTo>
                  <a:pt x="4" y="1256"/>
                  <a:pt x="4" y="1256"/>
                  <a:pt x="4" y="1256"/>
                </a:cubicBezTo>
                <a:cubicBezTo>
                  <a:pt x="4" y="1257"/>
                  <a:pt x="4" y="1258"/>
                  <a:pt x="4" y="1259"/>
                </a:cubicBezTo>
                <a:cubicBezTo>
                  <a:pt x="4" y="1259"/>
                  <a:pt x="4" y="1259"/>
                  <a:pt x="5" y="1259"/>
                </a:cubicBezTo>
                <a:cubicBezTo>
                  <a:pt x="3" y="1260"/>
                  <a:pt x="4" y="1261"/>
                  <a:pt x="3" y="1262"/>
                </a:cubicBezTo>
                <a:cubicBezTo>
                  <a:pt x="4" y="1262"/>
                  <a:pt x="4" y="1262"/>
                  <a:pt x="4" y="1263"/>
                </a:cubicBezTo>
                <a:cubicBezTo>
                  <a:pt x="3" y="1263"/>
                  <a:pt x="4" y="1263"/>
                  <a:pt x="3" y="1263"/>
                </a:cubicBezTo>
                <a:cubicBezTo>
                  <a:pt x="4" y="1263"/>
                  <a:pt x="4" y="1263"/>
                  <a:pt x="4" y="1264"/>
                </a:cubicBezTo>
                <a:cubicBezTo>
                  <a:pt x="3" y="1264"/>
                  <a:pt x="4" y="1264"/>
                  <a:pt x="3" y="1264"/>
                </a:cubicBezTo>
                <a:cubicBezTo>
                  <a:pt x="4" y="1265"/>
                  <a:pt x="4" y="1265"/>
                  <a:pt x="4" y="1265"/>
                </a:cubicBezTo>
                <a:cubicBezTo>
                  <a:pt x="4" y="1265"/>
                  <a:pt x="4" y="1265"/>
                  <a:pt x="4" y="1265"/>
                </a:cubicBezTo>
                <a:cubicBezTo>
                  <a:pt x="4" y="1266"/>
                  <a:pt x="4" y="1266"/>
                  <a:pt x="4" y="1267"/>
                </a:cubicBezTo>
                <a:cubicBezTo>
                  <a:pt x="3" y="1268"/>
                  <a:pt x="4" y="1269"/>
                  <a:pt x="3" y="1270"/>
                </a:cubicBezTo>
                <a:cubicBezTo>
                  <a:pt x="4" y="1271"/>
                  <a:pt x="3" y="1272"/>
                  <a:pt x="4" y="1273"/>
                </a:cubicBezTo>
                <a:cubicBezTo>
                  <a:pt x="4" y="1273"/>
                  <a:pt x="4" y="1273"/>
                  <a:pt x="4" y="1274"/>
                </a:cubicBezTo>
                <a:cubicBezTo>
                  <a:pt x="4" y="1274"/>
                  <a:pt x="4" y="1274"/>
                  <a:pt x="3" y="1274"/>
                </a:cubicBezTo>
                <a:cubicBezTo>
                  <a:pt x="4" y="1274"/>
                  <a:pt x="4" y="1275"/>
                  <a:pt x="4" y="1275"/>
                </a:cubicBezTo>
                <a:cubicBezTo>
                  <a:pt x="4" y="1275"/>
                  <a:pt x="3" y="1275"/>
                  <a:pt x="3" y="1275"/>
                </a:cubicBezTo>
                <a:cubicBezTo>
                  <a:pt x="4" y="1276"/>
                  <a:pt x="4" y="1276"/>
                  <a:pt x="4" y="1277"/>
                </a:cubicBezTo>
                <a:cubicBezTo>
                  <a:pt x="4" y="1277"/>
                  <a:pt x="4" y="1277"/>
                  <a:pt x="4" y="1277"/>
                </a:cubicBezTo>
                <a:cubicBezTo>
                  <a:pt x="4" y="1277"/>
                  <a:pt x="4" y="1277"/>
                  <a:pt x="4" y="1277"/>
                </a:cubicBezTo>
                <a:cubicBezTo>
                  <a:pt x="4" y="1278"/>
                  <a:pt x="4" y="1278"/>
                  <a:pt x="3" y="1278"/>
                </a:cubicBezTo>
                <a:cubicBezTo>
                  <a:pt x="4" y="1278"/>
                  <a:pt x="4" y="1278"/>
                  <a:pt x="4" y="1278"/>
                </a:cubicBezTo>
                <a:cubicBezTo>
                  <a:pt x="4" y="1278"/>
                  <a:pt x="4" y="1278"/>
                  <a:pt x="3" y="1279"/>
                </a:cubicBezTo>
                <a:cubicBezTo>
                  <a:pt x="4" y="1279"/>
                  <a:pt x="3" y="1280"/>
                  <a:pt x="4" y="1280"/>
                </a:cubicBezTo>
                <a:cubicBezTo>
                  <a:pt x="4" y="1281"/>
                  <a:pt x="3" y="1281"/>
                  <a:pt x="4" y="1281"/>
                </a:cubicBezTo>
                <a:cubicBezTo>
                  <a:pt x="4" y="1281"/>
                  <a:pt x="4" y="1281"/>
                  <a:pt x="4" y="1281"/>
                </a:cubicBezTo>
                <a:cubicBezTo>
                  <a:pt x="4" y="1282"/>
                  <a:pt x="4" y="1283"/>
                  <a:pt x="4" y="1283"/>
                </a:cubicBezTo>
                <a:cubicBezTo>
                  <a:pt x="4" y="1283"/>
                  <a:pt x="4" y="1283"/>
                  <a:pt x="4" y="1283"/>
                </a:cubicBezTo>
                <a:cubicBezTo>
                  <a:pt x="4" y="1284"/>
                  <a:pt x="4" y="1284"/>
                  <a:pt x="3" y="1284"/>
                </a:cubicBezTo>
                <a:cubicBezTo>
                  <a:pt x="3" y="1285"/>
                  <a:pt x="3" y="1286"/>
                  <a:pt x="4" y="1286"/>
                </a:cubicBezTo>
                <a:cubicBezTo>
                  <a:pt x="3" y="1286"/>
                  <a:pt x="4" y="1287"/>
                  <a:pt x="3" y="1287"/>
                </a:cubicBezTo>
                <a:cubicBezTo>
                  <a:pt x="3" y="1287"/>
                  <a:pt x="3" y="1287"/>
                  <a:pt x="3" y="1287"/>
                </a:cubicBezTo>
                <a:cubicBezTo>
                  <a:pt x="3" y="1288"/>
                  <a:pt x="4" y="1289"/>
                  <a:pt x="4" y="1289"/>
                </a:cubicBezTo>
                <a:cubicBezTo>
                  <a:pt x="4" y="1290"/>
                  <a:pt x="3" y="1290"/>
                  <a:pt x="3" y="1291"/>
                </a:cubicBezTo>
                <a:cubicBezTo>
                  <a:pt x="3" y="1291"/>
                  <a:pt x="4" y="1291"/>
                  <a:pt x="4" y="1291"/>
                </a:cubicBezTo>
                <a:cubicBezTo>
                  <a:pt x="4" y="1292"/>
                  <a:pt x="4" y="1293"/>
                  <a:pt x="4" y="1293"/>
                </a:cubicBezTo>
                <a:cubicBezTo>
                  <a:pt x="4" y="1294"/>
                  <a:pt x="4" y="1295"/>
                  <a:pt x="4" y="1296"/>
                </a:cubicBezTo>
                <a:cubicBezTo>
                  <a:pt x="4" y="1296"/>
                  <a:pt x="4" y="1297"/>
                  <a:pt x="4" y="1297"/>
                </a:cubicBezTo>
                <a:cubicBezTo>
                  <a:pt x="4" y="1298"/>
                  <a:pt x="4" y="1298"/>
                  <a:pt x="4" y="1298"/>
                </a:cubicBezTo>
                <a:cubicBezTo>
                  <a:pt x="4" y="1299"/>
                  <a:pt x="4" y="1300"/>
                  <a:pt x="4" y="1301"/>
                </a:cubicBezTo>
                <a:cubicBezTo>
                  <a:pt x="4" y="1301"/>
                  <a:pt x="4" y="1301"/>
                  <a:pt x="4" y="1301"/>
                </a:cubicBezTo>
                <a:cubicBezTo>
                  <a:pt x="4" y="1301"/>
                  <a:pt x="4" y="1302"/>
                  <a:pt x="4" y="1303"/>
                </a:cubicBezTo>
                <a:cubicBezTo>
                  <a:pt x="4" y="1303"/>
                  <a:pt x="4" y="1303"/>
                  <a:pt x="4" y="1303"/>
                </a:cubicBezTo>
                <a:cubicBezTo>
                  <a:pt x="4" y="1304"/>
                  <a:pt x="4" y="1304"/>
                  <a:pt x="5" y="1305"/>
                </a:cubicBezTo>
                <a:cubicBezTo>
                  <a:pt x="4" y="1305"/>
                  <a:pt x="4" y="1307"/>
                  <a:pt x="5" y="1307"/>
                </a:cubicBezTo>
                <a:cubicBezTo>
                  <a:pt x="3" y="1308"/>
                  <a:pt x="5" y="1309"/>
                  <a:pt x="4" y="1310"/>
                </a:cubicBezTo>
                <a:cubicBezTo>
                  <a:pt x="4" y="1310"/>
                  <a:pt x="4" y="1312"/>
                  <a:pt x="5" y="1313"/>
                </a:cubicBezTo>
                <a:cubicBezTo>
                  <a:pt x="5" y="1314"/>
                  <a:pt x="4" y="1315"/>
                  <a:pt x="5" y="1316"/>
                </a:cubicBezTo>
                <a:cubicBezTo>
                  <a:pt x="4" y="1317"/>
                  <a:pt x="4" y="1318"/>
                  <a:pt x="5" y="1319"/>
                </a:cubicBezTo>
                <a:cubicBezTo>
                  <a:pt x="5" y="1319"/>
                  <a:pt x="5" y="1319"/>
                  <a:pt x="5" y="1319"/>
                </a:cubicBezTo>
                <a:cubicBezTo>
                  <a:pt x="5" y="1319"/>
                  <a:pt x="5" y="1319"/>
                  <a:pt x="4" y="1319"/>
                </a:cubicBezTo>
                <a:cubicBezTo>
                  <a:pt x="5" y="1320"/>
                  <a:pt x="5" y="1322"/>
                  <a:pt x="5" y="1323"/>
                </a:cubicBezTo>
                <a:cubicBezTo>
                  <a:pt x="4" y="1324"/>
                  <a:pt x="5" y="1324"/>
                  <a:pt x="6" y="1325"/>
                </a:cubicBezTo>
                <a:cubicBezTo>
                  <a:pt x="5" y="1326"/>
                  <a:pt x="5" y="1326"/>
                  <a:pt x="5" y="1326"/>
                </a:cubicBezTo>
                <a:cubicBezTo>
                  <a:pt x="5" y="1326"/>
                  <a:pt x="5" y="1327"/>
                  <a:pt x="5" y="1327"/>
                </a:cubicBezTo>
                <a:cubicBezTo>
                  <a:pt x="5" y="1327"/>
                  <a:pt x="5" y="1327"/>
                  <a:pt x="6" y="1327"/>
                </a:cubicBezTo>
                <a:cubicBezTo>
                  <a:pt x="6" y="1328"/>
                  <a:pt x="6" y="1328"/>
                  <a:pt x="5" y="1329"/>
                </a:cubicBezTo>
                <a:cubicBezTo>
                  <a:pt x="6" y="1329"/>
                  <a:pt x="5" y="1331"/>
                  <a:pt x="6" y="1331"/>
                </a:cubicBezTo>
                <a:cubicBezTo>
                  <a:pt x="6" y="1331"/>
                  <a:pt x="5" y="1331"/>
                  <a:pt x="5" y="1331"/>
                </a:cubicBezTo>
                <a:cubicBezTo>
                  <a:pt x="6" y="1332"/>
                  <a:pt x="5" y="1332"/>
                  <a:pt x="6" y="1332"/>
                </a:cubicBezTo>
                <a:cubicBezTo>
                  <a:pt x="6" y="1332"/>
                  <a:pt x="6" y="1333"/>
                  <a:pt x="5" y="1333"/>
                </a:cubicBezTo>
                <a:cubicBezTo>
                  <a:pt x="6" y="1334"/>
                  <a:pt x="6" y="1335"/>
                  <a:pt x="6" y="1336"/>
                </a:cubicBezTo>
                <a:cubicBezTo>
                  <a:pt x="6" y="1336"/>
                  <a:pt x="6" y="1336"/>
                  <a:pt x="6" y="1336"/>
                </a:cubicBezTo>
                <a:cubicBezTo>
                  <a:pt x="6" y="1337"/>
                  <a:pt x="6" y="1337"/>
                  <a:pt x="6" y="1337"/>
                </a:cubicBezTo>
                <a:cubicBezTo>
                  <a:pt x="7" y="1337"/>
                  <a:pt x="5" y="1337"/>
                  <a:pt x="6" y="1338"/>
                </a:cubicBezTo>
                <a:cubicBezTo>
                  <a:pt x="6" y="1338"/>
                  <a:pt x="6" y="1338"/>
                  <a:pt x="6" y="1338"/>
                </a:cubicBezTo>
                <a:cubicBezTo>
                  <a:pt x="6" y="1338"/>
                  <a:pt x="6" y="1338"/>
                  <a:pt x="6" y="1338"/>
                </a:cubicBezTo>
                <a:cubicBezTo>
                  <a:pt x="6" y="1338"/>
                  <a:pt x="6" y="1338"/>
                  <a:pt x="6" y="1338"/>
                </a:cubicBezTo>
                <a:cubicBezTo>
                  <a:pt x="6" y="1339"/>
                  <a:pt x="7" y="1339"/>
                  <a:pt x="7" y="1339"/>
                </a:cubicBezTo>
                <a:cubicBezTo>
                  <a:pt x="7" y="1340"/>
                  <a:pt x="6" y="1340"/>
                  <a:pt x="6" y="1340"/>
                </a:cubicBezTo>
                <a:cubicBezTo>
                  <a:pt x="7" y="1341"/>
                  <a:pt x="10" y="1340"/>
                  <a:pt x="11" y="1341"/>
                </a:cubicBezTo>
                <a:cubicBezTo>
                  <a:pt x="11" y="1341"/>
                  <a:pt x="11" y="1341"/>
                  <a:pt x="11" y="1341"/>
                </a:cubicBezTo>
                <a:cubicBezTo>
                  <a:pt x="11" y="1341"/>
                  <a:pt x="12" y="1340"/>
                  <a:pt x="12" y="13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b="1" cap="all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11595171" y="1257299"/>
            <a:ext cx="96838" cy="5293179"/>
          </a:xfrm>
          <a:custGeom>
            <a:avLst/>
            <a:gdLst>
              <a:gd name="T0" fmla="*/ 20 w 23"/>
              <a:gd name="T1" fmla="*/ 1285 h 1341"/>
              <a:gd name="T2" fmla="*/ 23 w 23"/>
              <a:gd name="T3" fmla="*/ 1227 h 1341"/>
              <a:gd name="T4" fmla="*/ 21 w 23"/>
              <a:gd name="T5" fmla="*/ 1118 h 1341"/>
              <a:gd name="T6" fmla="*/ 20 w 23"/>
              <a:gd name="T7" fmla="*/ 1007 h 1341"/>
              <a:gd name="T8" fmla="*/ 20 w 23"/>
              <a:gd name="T9" fmla="*/ 985 h 1341"/>
              <a:gd name="T10" fmla="*/ 20 w 23"/>
              <a:gd name="T11" fmla="*/ 959 h 1341"/>
              <a:gd name="T12" fmla="*/ 20 w 23"/>
              <a:gd name="T13" fmla="*/ 940 h 1341"/>
              <a:gd name="T14" fmla="*/ 21 w 23"/>
              <a:gd name="T15" fmla="*/ 921 h 1341"/>
              <a:gd name="T16" fmla="*/ 20 w 23"/>
              <a:gd name="T17" fmla="*/ 901 h 1341"/>
              <a:gd name="T18" fmla="*/ 20 w 23"/>
              <a:gd name="T19" fmla="*/ 871 h 1341"/>
              <a:gd name="T20" fmla="*/ 20 w 23"/>
              <a:gd name="T21" fmla="*/ 843 h 1341"/>
              <a:gd name="T22" fmla="*/ 20 w 23"/>
              <a:gd name="T23" fmla="*/ 804 h 1341"/>
              <a:gd name="T24" fmla="*/ 20 w 23"/>
              <a:gd name="T25" fmla="*/ 761 h 1341"/>
              <a:gd name="T26" fmla="*/ 20 w 23"/>
              <a:gd name="T27" fmla="*/ 731 h 1341"/>
              <a:gd name="T28" fmla="*/ 19 w 23"/>
              <a:gd name="T29" fmla="*/ 690 h 1341"/>
              <a:gd name="T30" fmla="*/ 19 w 23"/>
              <a:gd name="T31" fmla="*/ 635 h 1341"/>
              <a:gd name="T32" fmla="*/ 20 w 23"/>
              <a:gd name="T33" fmla="*/ 581 h 1341"/>
              <a:gd name="T34" fmla="*/ 20 w 23"/>
              <a:gd name="T35" fmla="*/ 480 h 1341"/>
              <a:gd name="T36" fmla="*/ 18 w 23"/>
              <a:gd name="T37" fmla="*/ 354 h 1341"/>
              <a:gd name="T38" fmla="*/ 19 w 23"/>
              <a:gd name="T39" fmla="*/ 318 h 1341"/>
              <a:gd name="T40" fmla="*/ 18 w 23"/>
              <a:gd name="T41" fmla="*/ 291 h 1341"/>
              <a:gd name="T42" fmla="*/ 18 w 23"/>
              <a:gd name="T43" fmla="*/ 272 h 1341"/>
              <a:gd name="T44" fmla="*/ 19 w 23"/>
              <a:gd name="T45" fmla="*/ 253 h 1341"/>
              <a:gd name="T46" fmla="*/ 19 w 23"/>
              <a:gd name="T47" fmla="*/ 234 h 1341"/>
              <a:gd name="T48" fmla="*/ 18 w 23"/>
              <a:gd name="T49" fmla="*/ 204 h 1341"/>
              <a:gd name="T50" fmla="*/ 18 w 23"/>
              <a:gd name="T51" fmla="*/ 176 h 1341"/>
              <a:gd name="T52" fmla="*/ 19 w 23"/>
              <a:gd name="T53" fmla="*/ 136 h 1341"/>
              <a:gd name="T54" fmla="*/ 18 w 23"/>
              <a:gd name="T55" fmla="*/ 94 h 1341"/>
              <a:gd name="T56" fmla="*/ 19 w 23"/>
              <a:gd name="T57" fmla="*/ 63 h 1341"/>
              <a:gd name="T58" fmla="*/ 18 w 23"/>
              <a:gd name="T59" fmla="*/ 25 h 1341"/>
              <a:gd name="T60" fmla="*/ 7 w 23"/>
              <a:gd name="T61" fmla="*/ 1 h 1341"/>
              <a:gd name="T62" fmla="*/ 3 w 23"/>
              <a:gd name="T63" fmla="*/ 60 h 1341"/>
              <a:gd name="T64" fmla="*/ 0 w 23"/>
              <a:gd name="T65" fmla="*/ 131 h 1341"/>
              <a:gd name="T66" fmla="*/ 2 w 23"/>
              <a:gd name="T67" fmla="*/ 235 h 1341"/>
              <a:gd name="T68" fmla="*/ 4 w 23"/>
              <a:gd name="T69" fmla="*/ 342 h 1341"/>
              <a:gd name="T70" fmla="*/ 3 w 23"/>
              <a:gd name="T71" fmla="*/ 373 h 1341"/>
              <a:gd name="T72" fmla="*/ 3 w 23"/>
              <a:gd name="T73" fmla="*/ 392 h 1341"/>
              <a:gd name="T74" fmla="*/ 3 w 23"/>
              <a:gd name="T75" fmla="*/ 413 h 1341"/>
              <a:gd name="T76" fmla="*/ 3 w 23"/>
              <a:gd name="T77" fmla="*/ 435 h 1341"/>
              <a:gd name="T78" fmla="*/ 4 w 23"/>
              <a:gd name="T79" fmla="*/ 459 h 1341"/>
              <a:gd name="T80" fmla="*/ 4 w 23"/>
              <a:gd name="T81" fmla="*/ 486 h 1341"/>
              <a:gd name="T82" fmla="*/ 3 w 23"/>
              <a:gd name="T83" fmla="*/ 516 h 1341"/>
              <a:gd name="T84" fmla="*/ 4 w 23"/>
              <a:gd name="T85" fmla="*/ 559 h 1341"/>
              <a:gd name="T86" fmla="*/ 3 w 23"/>
              <a:gd name="T87" fmla="*/ 598 h 1341"/>
              <a:gd name="T88" fmla="*/ 2 w 23"/>
              <a:gd name="T89" fmla="*/ 625 h 1341"/>
              <a:gd name="T90" fmla="*/ 4 w 23"/>
              <a:gd name="T91" fmla="*/ 668 h 1341"/>
              <a:gd name="T92" fmla="*/ 4 w 23"/>
              <a:gd name="T93" fmla="*/ 726 h 1341"/>
              <a:gd name="T94" fmla="*/ 2 w 23"/>
              <a:gd name="T95" fmla="*/ 791 h 1341"/>
              <a:gd name="T96" fmla="*/ 4 w 23"/>
              <a:gd name="T97" fmla="*/ 893 h 1341"/>
              <a:gd name="T98" fmla="*/ 5 w 23"/>
              <a:gd name="T99" fmla="*/ 1004 h 1341"/>
              <a:gd name="T100" fmla="*/ 5 w 23"/>
              <a:gd name="T101" fmla="*/ 1025 h 1341"/>
              <a:gd name="T102" fmla="*/ 4 w 23"/>
              <a:gd name="T103" fmla="*/ 1051 h 1341"/>
              <a:gd name="T104" fmla="*/ 5 w 23"/>
              <a:gd name="T105" fmla="*/ 1070 h 1341"/>
              <a:gd name="T106" fmla="*/ 4 w 23"/>
              <a:gd name="T107" fmla="*/ 1092 h 1341"/>
              <a:gd name="T108" fmla="*/ 4 w 23"/>
              <a:gd name="T109" fmla="*/ 1111 h 1341"/>
              <a:gd name="T110" fmla="*/ 5 w 23"/>
              <a:gd name="T111" fmla="*/ 1140 h 1341"/>
              <a:gd name="T112" fmla="*/ 5 w 23"/>
              <a:gd name="T113" fmla="*/ 1169 h 1341"/>
              <a:gd name="T114" fmla="*/ 4 w 23"/>
              <a:gd name="T115" fmla="*/ 1212 h 1341"/>
              <a:gd name="T116" fmla="*/ 4 w 23"/>
              <a:gd name="T117" fmla="*/ 1251 h 1341"/>
              <a:gd name="T118" fmla="*/ 4 w 23"/>
              <a:gd name="T119" fmla="*/ 1280 h 1341"/>
              <a:gd name="T120" fmla="*/ 4 w 23"/>
              <a:gd name="T121" fmla="*/ 1319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" h="1341">
                <a:moveTo>
                  <a:pt x="12" y="1341"/>
                </a:moveTo>
                <a:cubicBezTo>
                  <a:pt x="12" y="1340"/>
                  <a:pt x="13" y="1341"/>
                  <a:pt x="13" y="1340"/>
                </a:cubicBezTo>
                <a:cubicBezTo>
                  <a:pt x="14" y="1341"/>
                  <a:pt x="15" y="1340"/>
                  <a:pt x="16" y="1340"/>
                </a:cubicBezTo>
                <a:cubicBezTo>
                  <a:pt x="16" y="1340"/>
                  <a:pt x="17" y="1340"/>
                  <a:pt x="17" y="1341"/>
                </a:cubicBezTo>
                <a:cubicBezTo>
                  <a:pt x="17" y="1341"/>
                  <a:pt x="17" y="1340"/>
                  <a:pt x="17" y="1340"/>
                </a:cubicBezTo>
                <a:cubicBezTo>
                  <a:pt x="17" y="1340"/>
                  <a:pt x="17" y="1340"/>
                  <a:pt x="17" y="1339"/>
                </a:cubicBezTo>
                <a:cubicBezTo>
                  <a:pt x="17" y="1341"/>
                  <a:pt x="19" y="1340"/>
                  <a:pt x="19" y="1339"/>
                </a:cubicBezTo>
                <a:cubicBezTo>
                  <a:pt x="21" y="1338"/>
                  <a:pt x="21" y="1334"/>
                  <a:pt x="20" y="1332"/>
                </a:cubicBezTo>
                <a:cubicBezTo>
                  <a:pt x="21" y="1332"/>
                  <a:pt x="21" y="1330"/>
                  <a:pt x="21" y="1329"/>
                </a:cubicBezTo>
                <a:cubicBezTo>
                  <a:pt x="21" y="1328"/>
                  <a:pt x="20" y="1323"/>
                  <a:pt x="21" y="1322"/>
                </a:cubicBezTo>
                <a:cubicBezTo>
                  <a:pt x="21" y="1322"/>
                  <a:pt x="20" y="1322"/>
                  <a:pt x="20" y="1322"/>
                </a:cubicBezTo>
                <a:cubicBezTo>
                  <a:pt x="20" y="1321"/>
                  <a:pt x="21" y="1320"/>
                  <a:pt x="20" y="1319"/>
                </a:cubicBezTo>
                <a:cubicBezTo>
                  <a:pt x="20" y="1319"/>
                  <a:pt x="20" y="1318"/>
                  <a:pt x="20" y="1318"/>
                </a:cubicBezTo>
                <a:cubicBezTo>
                  <a:pt x="21" y="1317"/>
                  <a:pt x="20" y="1314"/>
                  <a:pt x="20" y="1313"/>
                </a:cubicBezTo>
                <a:cubicBezTo>
                  <a:pt x="20" y="1312"/>
                  <a:pt x="21" y="1310"/>
                  <a:pt x="21" y="1309"/>
                </a:cubicBezTo>
                <a:cubicBezTo>
                  <a:pt x="21" y="1309"/>
                  <a:pt x="21" y="1308"/>
                  <a:pt x="20" y="1307"/>
                </a:cubicBezTo>
                <a:cubicBezTo>
                  <a:pt x="21" y="1306"/>
                  <a:pt x="21" y="1305"/>
                  <a:pt x="20" y="1304"/>
                </a:cubicBezTo>
                <a:cubicBezTo>
                  <a:pt x="21" y="1303"/>
                  <a:pt x="21" y="1303"/>
                  <a:pt x="20" y="1303"/>
                </a:cubicBezTo>
                <a:cubicBezTo>
                  <a:pt x="21" y="1302"/>
                  <a:pt x="21" y="1302"/>
                  <a:pt x="20" y="1301"/>
                </a:cubicBezTo>
                <a:cubicBezTo>
                  <a:pt x="21" y="1300"/>
                  <a:pt x="21" y="1298"/>
                  <a:pt x="20" y="1297"/>
                </a:cubicBezTo>
                <a:cubicBezTo>
                  <a:pt x="21" y="1297"/>
                  <a:pt x="20" y="1296"/>
                  <a:pt x="21" y="1296"/>
                </a:cubicBezTo>
                <a:cubicBezTo>
                  <a:pt x="21" y="1296"/>
                  <a:pt x="20" y="1296"/>
                  <a:pt x="20" y="1296"/>
                </a:cubicBezTo>
                <a:cubicBezTo>
                  <a:pt x="21" y="1295"/>
                  <a:pt x="20" y="1293"/>
                  <a:pt x="20" y="1292"/>
                </a:cubicBezTo>
                <a:cubicBezTo>
                  <a:pt x="20" y="1290"/>
                  <a:pt x="21" y="1290"/>
                  <a:pt x="20" y="1288"/>
                </a:cubicBezTo>
                <a:cubicBezTo>
                  <a:pt x="20" y="1288"/>
                  <a:pt x="20" y="1288"/>
                  <a:pt x="20" y="1288"/>
                </a:cubicBezTo>
                <a:cubicBezTo>
                  <a:pt x="20" y="1288"/>
                  <a:pt x="21" y="1288"/>
                  <a:pt x="20" y="1288"/>
                </a:cubicBezTo>
                <a:cubicBezTo>
                  <a:pt x="20" y="1287"/>
                  <a:pt x="20" y="1286"/>
                  <a:pt x="20" y="1285"/>
                </a:cubicBezTo>
                <a:cubicBezTo>
                  <a:pt x="21" y="1285"/>
                  <a:pt x="20" y="1284"/>
                  <a:pt x="20" y="1284"/>
                </a:cubicBezTo>
                <a:cubicBezTo>
                  <a:pt x="20" y="1284"/>
                  <a:pt x="20" y="1284"/>
                  <a:pt x="20" y="1284"/>
                </a:cubicBezTo>
                <a:cubicBezTo>
                  <a:pt x="21" y="1284"/>
                  <a:pt x="21" y="1282"/>
                  <a:pt x="20" y="1281"/>
                </a:cubicBezTo>
                <a:cubicBezTo>
                  <a:pt x="21" y="1280"/>
                  <a:pt x="20" y="1278"/>
                  <a:pt x="21" y="1277"/>
                </a:cubicBezTo>
                <a:cubicBezTo>
                  <a:pt x="20" y="1276"/>
                  <a:pt x="21" y="1275"/>
                  <a:pt x="20" y="1274"/>
                </a:cubicBezTo>
                <a:cubicBezTo>
                  <a:pt x="20" y="1272"/>
                  <a:pt x="20" y="1272"/>
                  <a:pt x="20" y="1270"/>
                </a:cubicBezTo>
                <a:cubicBezTo>
                  <a:pt x="20" y="1270"/>
                  <a:pt x="20" y="1270"/>
                  <a:pt x="20" y="1270"/>
                </a:cubicBezTo>
                <a:cubicBezTo>
                  <a:pt x="20" y="1270"/>
                  <a:pt x="20" y="1270"/>
                  <a:pt x="20" y="1269"/>
                </a:cubicBezTo>
                <a:cubicBezTo>
                  <a:pt x="21" y="1269"/>
                  <a:pt x="20" y="1269"/>
                  <a:pt x="20" y="1268"/>
                </a:cubicBezTo>
                <a:cubicBezTo>
                  <a:pt x="20" y="1268"/>
                  <a:pt x="20" y="1269"/>
                  <a:pt x="20" y="1268"/>
                </a:cubicBezTo>
                <a:cubicBezTo>
                  <a:pt x="20" y="1268"/>
                  <a:pt x="20" y="1268"/>
                  <a:pt x="20" y="1268"/>
                </a:cubicBezTo>
                <a:cubicBezTo>
                  <a:pt x="20" y="1268"/>
                  <a:pt x="21" y="1266"/>
                  <a:pt x="20" y="1265"/>
                </a:cubicBezTo>
                <a:cubicBezTo>
                  <a:pt x="21" y="1264"/>
                  <a:pt x="20" y="1263"/>
                  <a:pt x="20" y="1261"/>
                </a:cubicBezTo>
                <a:cubicBezTo>
                  <a:pt x="21" y="1261"/>
                  <a:pt x="21" y="1261"/>
                  <a:pt x="21" y="1261"/>
                </a:cubicBezTo>
                <a:cubicBezTo>
                  <a:pt x="21" y="1260"/>
                  <a:pt x="21" y="1258"/>
                  <a:pt x="21" y="1257"/>
                </a:cubicBezTo>
                <a:cubicBezTo>
                  <a:pt x="21" y="1257"/>
                  <a:pt x="21" y="1257"/>
                  <a:pt x="20" y="1257"/>
                </a:cubicBezTo>
                <a:cubicBezTo>
                  <a:pt x="21" y="1257"/>
                  <a:pt x="21" y="1255"/>
                  <a:pt x="21" y="1254"/>
                </a:cubicBezTo>
                <a:cubicBezTo>
                  <a:pt x="21" y="1254"/>
                  <a:pt x="21" y="1252"/>
                  <a:pt x="21" y="1251"/>
                </a:cubicBezTo>
                <a:cubicBezTo>
                  <a:pt x="21" y="1251"/>
                  <a:pt x="21" y="1251"/>
                  <a:pt x="21" y="1251"/>
                </a:cubicBezTo>
                <a:cubicBezTo>
                  <a:pt x="21" y="1250"/>
                  <a:pt x="22" y="1249"/>
                  <a:pt x="21" y="1248"/>
                </a:cubicBezTo>
                <a:cubicBezTo>
                  <a:pt x="22" y="1246"/>
                  <a:pt x="21" y="1244"/>
                  <a:pt x="21" y="1242"/>
                </a:cubicBezTo>
                <a:cubicBezTo>
                  <a:pt x="21" y="1242"/>
                  <a:pt x="21" y="1242"/>
                  <a:pt x="21" y="1242"/>
                </a:cubicBezTo>
                <a:cubicBezTo>
                  <a:pt x="21" y="1241"/>
                  <a:pt x="22" y="1239"/>
                  <a:pt x="21" y="1237"/>
                </a:cubicBezTo>
                <a:cubicBezTo>
                  <a:pt x="22" y="1237"/>
                  <a:pt x="22" y="1236"/>
                  <a:pt x="22" y="1235"/>
                </a:cubicBezTo>
                <a:cubicBezTo>
                  <a:pt x="22" y="1234"/>
                  <a:pt x="22" y="1233"/>
                  <a:pt x="22" y="1231"/>
                </a:cubicBezTo>
                <a:cubicBezTo>
                  <a:pt x="22" y="1231"/>
                  <a:pt x="23" y="1230"/>
                  <a:pt x="23" y="1230"/>
                </a:cubicBezTo>
                <a:cubicBezTo>
                  <a:pt x="23" y="1230"/>
                  <a:pt x="22" y="1228"/>
                  <a:pt x="23" y="1227"/>
                </a:cubicBezTo>
                <a:cubicBezTo>
                  <a:pt x="22" y="1227"/>
                  <a:pt x="23" y="1226"/>
                  <a:pt x="22" y="1226"/>
                </a:cubicBezTo>
                <a:cubicBezTo>
                  <a:pt x="23" y="1224"/>
                  <a:pt x="23" y="1221"/>
                  <a:pt x="22" y="1218"/>
                </a:cubicBezTo>
                <a:cubicBezTo>
                  <a:pt x="22" y="1217"/>
                  <a:pt x="22" y="1213"/>
                  <a:pt x="23" y="1211"/>
                </a:cubicBezTo>
                <a:cubicBezTo>
                  <a:pt x="23" y="1210"/>
                  <a:pt x="23" y="1209"/>
                  <a:pt x="23" y="1209"/>
                </a:cubicBezTo>
                <a:cubicBezTo>
                  <a:pt x="22" y="1208"/>
                  <a:pt x="22" y="1209"/>
                  <a:pt x="22" y="1208"/>
                </a:cubicBezTo>
                <a:cubicBezTo>
                  <a:pt x="23" y="1205"/>
                  <a:pt x="23" y="1201"/>
                  <a:pt x="22" y="1196"/>
                </a:cubicBezTo>
                <a:cubicBezTo>
                  <a:pt x="23" y="1196"/>
                  <a:pt x="22" y="1195"/>
                  <a:pt x="22" y="1195"/>
                </a:cubicBezTo>
                <a:cubicBezTo>
                  <a:pt x="23" y="1194"/>
                  <a:pt x="22" y="1192"/>
                  <a:pt x="22" y="1191"/>
                </a:cubicBezTo>
                <a:cubicBezTo>
                  <a:pt x="23" y="1190"/>
                  <a:pt x="22" y="1188"/>
                  <a:pt x="22" y="1188"/>
                </a:cubicBezTo>
                <a:cubicBezTo>
                  <a:pt x="22" y="1187"/>
                  <a:pt x="23" y="1186"/>
                  <a:pt x="22" y="1184"/>
                </a:cubicBezTo>
                <a:cubicBezTo>
                  <a:pt x="23" y="1183"/>
                  <a:pt x="22" y="1182"/>
                  <a:pt x="22" y="1181"/>
                </a:cubicBezTo>
                <a:cubicBezTo>
                  <a:pt x="23" y="1176"/>
                  <a:pt x="21" y="1172"/>
                  <a:pt x="22" y="1168"/>
                </a:cubicBezTo>
                <a:cubicBezTo>
                  <a:pt x="22" y="1168"/>
                  <a:pt x="22" y="1167"/>
                  <a:pt x="22" y="1166"/>
                </a:cubicBezTo>
                <a:cubicBezTo>
                  <a:pt x="22" y="1165"/>
                  <a:pt x="22" y="1165"/>
                  <a:pt x="21" y="1165"/>
                </a:cubicBezTo>
                <a:cubicBezTo>
                  <a:pt x="21" y="1164"/>
                  <a:pt x="22" y="1162"/>
                  <a:pt x="21" y="1162"/>
                </a:cubicBezTo>
                <a:cubicBezTo>
                  <a:pt x="21" y="1162"/>
                  <a:pt x="22" y="1162"/>
                  <a:pt x="22" y="1162"/>
                </a:cubicBezTo>
                <a:cubicBezTo>
                  <a:pt x="22" y="1161"/>
                  <a:pt x="22" y="1161"/>
                  <a:pt x="21" y="1161"/>
                </a:cubicBezTo>
                <a:cubicBezTo>
                  <a:pt x="22" y="1160"/>
                  <a:pt x="22" y="1159"/>
                  <a:pt x="21" y="1158"/>
                </a:cubicBezTo>
                <a:cubicBezTo>
                  <a:pt x="21" y="1158"/>
                  <a:pt x="22" y="1157"/>
                  <a:pt x="21" y="1157"/>
                </a:cubicBezTo>
                <a:cubicBezTo>
                  <a:pt x="21" y="1154"/>
                  <a:pt x="22" y="1149"/>
                  <a:pt x="21" y="1143"/>
                </a:cubicBezTo>
                <a:cubicBezTo>
                  <a:pt x="21" y="1142"/>
                  <a:pt x="21" y="1142"/>
                  <a:pt x="21" y="1141"/>
                </a:cubicBezTo>
                <a:cubicBezTo>
                  <a:pt x="21" y="1142"/>
                  <a:pt x="22" y="1141"/>
                  <a:pt x="21" y="1140"/>
                </a:cubicBezTo>
                <a:cubicBezTo>
                  <a:pt x="21" y="1140"/>
                  <a:pt x="21" y="1138"/>
                  <a:pt x="21" y="1138"/>
                </a:cubicBezTo>
                <a:cubicBezTo>
                  <a:pt x="21" y="1138"/>
                  <a:pt x="21" y="1137"/>
                  <a:pt x="21" y="1137"/>
                </a:cubicBezTo>
                <a:cubicBezTo>
                  <a:pt x="21" y="1134"/>
                  <a:pt x="21" y="1131"/>
                  <a:pt x="21" y="1128"/>
                </a:cubicBezTo>
                <a:cubicBezTo>
                  <a:pt x="21" y="1128"/>
                  <a:pt x="21" y="1128"/>
                  <a:pt x="21" y="1128"/>
                </a:cubicBezTo>
                <a:cubicBezTo>
                  <a:pt x="21" y="1124"/>
                  <a:pt x="21" y="1121"/>
                  <a:pt x="21" y="1118"/>
                </a:cubicBezTo>
                <a:cubicBezTo>
                  <a:pt x="21" y="1118"/>
                  <a:pt x="21" y="1118"/>
                  <a:pt x="21" y="1118"/>
                </a:cubicBezTo>
                <a:cubicBezTo>
                  <a:pt x="21" y="1118"/>
                  <a:pt x="22" y="1117"/>
                  <a:pt x="21" y="1117"/>
                </a:cubicBezTo>
                <a:cubicBezTo>
                  <a:pt x="21" y="1113"/>
                  <a:pt x="21" y="1110"/>
                  <a:pt x="21" y="1106"/>
                </a:cubicBezTo>
                <a:cubicBezTo>
                  <a:pt x="21" y="1105"/>
                  <a:pt x="21" y="1105"/>
                  <a:pt x="21" y="1104"/>
                </a:cubicBezTo>
                <a:cubicBezTo>
                  <a:pt x="22" y="1105"/>
                  <a:pt x="21" y="1103"/>
                  <a:pt x="21" y="1103"/>
                </a:cubicBezTo>
                <a:cubicBezTo>
                  <a:pt x="21" y="1098"/>
                  <a:pt x="22" y="1094"/>
                  <a:pt x="21" y="1090"/>
                </a:cubicBezTo>
                <a:cubicBezTo>
                  <a:pt x="21" y="1089"/>
                  <a:pt x="21" y="1088"/>
                  <a:pt x="21" y="1087"/>
                </a:cubicBezTo>
                <a:cubicBezTo>
                  <a:pt x="21" y="1087"/>
                  <a:pt x="21" y="1087"/>
                  <a:pt x="21" y="1087"/>
                </a:cubicBezTo>
                <a:cubicBezTo>
                  <a:pt x="21" y="1085"/>
                  <a:pt x="21" y="1083"/>
                  <a:pt x="21" y="1081"/>
                </a:cubicBezTo>
                <a:cubicBezTo>
                  <a:pt x="22" y="1080"/>
                  <a:pt x="21" y="1079"/>
                  <a:pt x="21" y="1079"/>
                </a:cubicBezTo>
                <a:cubicBezTo>
                  <a:pt x="21" y="1078"/>
                  <a:pt x="22" y="1077"/>
                  <a:pt x="21" y="1076"/>
                </a:cubicBezTo>
                <a:cubicBezTo>
                  <a:pt x="21" y="1076"/>
                  <a:pt x="21" y="1076"/>
                  <a:pt x="21" y="1075"/>
                </a:cubicBezTo>
                <a:cubicBezTo>
                  <a:pt x="20" y="1074"/>
                  <a:pt x="21" y="1072"/>
                  <a:pt x="21" y="1071"/>
                </a:cubicBezTo>
                <a:cubicBezTo>
                  <a:pt x="22" y="1066"/>
                  <a:pt x="20" y="1062"/>
                  <a:pt x="21" y="1058"/>
                </a:cubicBezTo>
                <a:cubicBezTo>
                  <a:pt x="20" y="1057"/>
                  <a:pt x="20" y="1055"/>
                  <a:pt x="21" y="1054"/>
                </a:cubicBezTo>
                <a:cubicBezTo>
                  <a:pt x="20" y="1050"/>
                  <a:pt x="20" y="1047"/>
                  <a:pt x="19" y="1043"/>
                </a:cubicBezTo>
                <a:cubicBezTo>
                  <a:pt x="20" y="1042"/>
                  <a:pt x="20" y="1040"/>
                  <a:pt x="20" y="1039"/>
                </a:cubicBezTo>
                <a:cubicBezTo>
                  <a:pt x="19" y="1037"/>
                  <a:pt x="21" y="1036"/>
                  <a:pt x="20" y="1033"/>
                </a:cubicBezTo>
                <a:cubicBezTo>
                  <a:pt x="20" y="1031"/>
                  <a:pt x="20" y="1029"/>
                  <a:pt x="20" y="1027"/>
                </a:cubicBezTo>
                <a:cubicBezTo>
                  <a:pt x="20" y="1027"/>
                  <a:pt x="20" y="1027"/>
                  <a:pt x="20" y="1027"/>
                </a:cubicBezTo>
                <a:cubicBezTo>
                  <a:pt x="20" y="1022"/>
                  <a:pt x="20" y="1019"/>
                  <a:pt x="19" y="1015"/>
                </a:cubicBezTo>
                <a:cubicBezTo>
                  <a:pt x="20" y="1015"/>
                  <a:pt x="20" y="1015"/>
                  <a:pt x="20" y="1015"/>
                </a:cubicBezTo>
                <a:cubicBezTo>
                  <a:pt x="19" y="1014"/>
                  <a:pt x="20" y="1013"/>
                  <a:pt x="19" y="1013"/>
                </a:cubicBezTo>
                <a:cubicBezTo>
                  <a:pt x="19" y="1012"/>
                  <a:pt x="19" y="1012"/>
                  <a:pt x="19" y="1011"/>
                </a:cubicBezTo>
                <a:cubicBezTo>
                  <a:pt x="20" y="1011"/>
                  <a:pt x="20" y="1010"/>
                  <a:pt x="19" y="1009"/>
                </a:cubicBezTo>
                <a:cubicBezTo>
                  <a:pt x="19" y="1009"/>
                  <a:pt x="19" y="1009"/>
                  <a:pt x="19" y="1009"/>
                </a:cubicBezTo>
                <a:cubicBezTo>
                  <a:pt x="20" y="1008"/>
                  <a:pt x="20" y="1008"/>
                  <a:pt x="20" y="1007"/>
                </a:cubicBezTo>
                <a:cubicBezTo>
                  <a:pt x="20" y="1007"/>
                  <a:pt x="19" y="1007"/>
                  <a:pt x="19" y="1006"/>
                </a:cubicBezTo>
                <a:cubicBezTo>
                  <a:pt x="19" y="1006"/>
                  <a:pt x="19" y="1006"/>
                  <a:pt x="19" y="1006"/>
                </a:cubicBezTo>
                <a:cubicBezTo>
                  <a:pt x="19" y="1005"/>
                  <a:pt x="19" y="1005"/>
                  <a:pt x="19" y="1005"/>
                </a:cubicBezTo>
                <a:cubicBezTo>
                  <a:pt x="19" y="1005"/>
                  <a:pt x="19" y="1005"/>
                  <a:pt x="19" y="1005"/>
                </a:cubicBezTo>
                <a:cubicBezTo>
                  <a:pt x="19" y="1004"/>
                  <a:pt x="20" y="1004"/>
                  <a:pt x="20" y="1004"/>
                </a:cubicBezTo>
                <a:cubicBezTo>
                  <a:pt x="20" y="1003"/>
                  <a:pt x="20" y="1003"/>
                  <a:pt x="20" y="1004"/>
                </a:cubicBezTo>
                <a:cubicBezTo>
                  <a:pt x="20" y="1003"/>
                  <a:pt x="20" y="1003"/>
                  <a:pt x="20" y="1003"/>
                </a:cubicBezTo>
                <a:cubicBezTo>
                  <a:pt x="20" y="1003"/>
                  <a:pt x="20" y="1003"/>
                  <a:pt x="20" y="1003"/>
                </a:cubicBezTo>
                <a:cubicBezTo>
                  <a:pt x="20" y="1003"/>
                  <a:pt x="20" y="1003"/>
                  <a:pt x="20" y="1003"/>
                </a:cubicBezTo>
                <a:cubicBezTo>
                  <a:pt x="20" y="1003"/>
                  <a:pt x="19" y="1003"/>
                  <a:pt x="19" y="1002"/>
                </a:cubicBezTo>
                <a:cubicBezTo>
                  <a:pt x="19" y="1002"/>
                  <a:pt x="19" y="1002"/>
                  <a:pt x="19" y="1002"/>
                </a:cubicBezTo>
                <a:cubicBezTo>
                  <a:pt x="19" y="1002"/>
                  <a:pt x="19" y="1002"/>
                  <a:pt x="19" y="1002"/>
                </a:cubicBezTo>
                <a:cubicBezTo>
                  <a:pt x="19" y="1002"/>
                  <a:pt x="19" y="1001"/>
                  <a:pt x="19" y="1001"/>
                </a:cubicBezTo>
                <a:cubicBezTo>
                  <a:pt x="19" y="1001"/>
                  <a:pt x="19" y="1001"/>
                  <a:pt x="19" y="1001"/>
                </a:cubicBezTo>
                <a:cubicBezTo>
                  <a:pt x="19" y="1001"/>
                  <a:pt x="20" y="1001"/>
                  <a:pt x="20" y="1000"/>
                </a:cubicBezTo>
                <a:cubicBezTo>
                  <a:pt x="19" y="1000"/>
                  <a:pt x="20" y="999"/>
                  <a:pt x="20" y="999"/>
                </a:cubicBezTo>
                <a:cubicBezTo>
                  <a:pt x="20" y="998"/>
                  <a:pt x="19" y="999"/>
                  <a:pt x="20" y="998"/>
                </a:cubicBezTo>
                <a:cubicBezTo>
                  <a:pt x="20" y="997"/>
                  <a:pt x="19" y="996"/>
                  <a:pt x="19" y="995"/>
                </a:cubicBezTo>
                <a:cubicBezTo>
                  <a:pt x="19" y="995"/>
                  <a:pt x="19" y="995"/>
                  <a:pt x="20" y="995"/>
                </a:cubicBezTo>
                <a:cubicBezTo>
                  <a:pt x="20" y="995"/>
                  <a:pt x="19" y="995"/>
                  <a:pt x="19" y="995"/>
                </a:cubicBezTo>
                <a:cubicBezTo>
                  <a:pt x="20" y="994"/>
                  <a:pt x="19" y="994"/>
                  <a:pt x="19" y="993"/>
                </a:cubicBezTo>
                <a:cubicBezTo>
                  <a:pt x="19" y="992"/>
                  <a:pt x="19" y="990"/>
                  <a:pt x="20" y="990"/>
                </a:cubicBezTo>
                <a:cubicBezTo>
                  <a:pt x="19" y="989"/>
                  <a:pt x="20" y="989"/>
                  <a:pt x="19" y="988"/>
                </a:cubicBezTo>
                <a:cubicBezTo>
                  <a:pt x="19" y="988"/>
                  <a:pt x="20" y="988"/>
                  <a:pt x="19" y="988"/>
                </a:cubicBezTo>
                <a:cubicBezTo>
                  <a:pt x="20" y="987"/>
                  <a:pt x="20" y="987"/>
                  <a:pt x="20" y="987"/>
                </a:cubicBezTo>
                <a:cubicBezTo>
                  <a:pt x="19" y="986"/>
                  <a:pt x="20" y="987"/>
                  <a:pt x="20" y="986"/>
                </a:cubicBezTo>
                <a:cubicBezTo>
                  <a:pt x="20" y="986"/>
                  <a:pt x="19" y="985"/>
                  <a:pt x="20" y="985"/>
                </a:cubicBezTo>
                <a:cubicBezTo>
                  <a:pt x="20" y="985"/>
                  <a:pt x="20" y="985"/>
                  <a:pt x="20" y="985"/>
                </a:cubicBezTo>
                <a:cubicBezTo>
                  <a:pt x="20" y="985"/>
                  <a:pt x="20" y="985"/>
                  <a:pt x="20" y="985"/>
                </a:cubicBezTo>
                <a:cubicBezTo>
                  <a:pt x="19" y="984"/>
                  <a:pt x="20" y="985"/>
                  <a:pt x="20" y="984"/>
                </a:cubicBezTo>
                <a:cubicBezTo>
                  <a:pt x="20" y="983"/>
                  <a:pt x="21" y="982"/>
                  <a:pt x="20" y="981"/>
                </a:cubicBezTo>
                <a:cubicBezTo>
                  <a:pt x="20" y="981"/>
                  <a:pt x="20" y="981"/>
                  <a:pt x="21" y="981"/>
                </a:cubicBezTo>
                <a:cubicBezTo>
                  <a:pt x="20" y="980"/>
                  <a:pt x="21" y="979"/>
                  <a:pt x="20" y="978"/>
                </a:cubicBezTo>
                <a:cubicBezTo>
                  <a:pt x="20" y="977"/>
                  <a:pt x="21" y="976"/>
                  <a:pt x="20" y="975"/>
                </a:cubicBezTo>
                <a:cubicBezTo>
                  <a:pt x="20" y="975"/>
                  <a:pt x="20" y="975"/>
                  <a:pt x="20" y="975"/>
                </a:cubicBezTo>
                <a:cubicBezTo>
                  <a:pt x="20" y="975"/>
                  <a:pt x="20" y="975"/>
                  <a:pt x="20" y="975"/>
                </a:cubicBezTo>
                <a:cubicBezTo>
                  <a:pt x="20" y="975"/>
                  <a:pt x="20" y="975"/>
                  <a:pt x="20" y="975"/>
                </a:cubicBezTo>
                <a:cubicBezTo>
                  <a:pt x="20" y="974"/>
                  <a:pt x="20" y="974"/>
                  <a:pt x="20" y="973"/>
                </a:cubicBezTo>
                <a:cubicBezTo>
                  <a:pt x="20" y="973"/>
                  <a:pt x="20" y="973"/>
                  <a:pt x="21" y="973"/>
                </a:cubicBezTo>
                <a:cubicBezTo>
                  <a:pt x="20" y="972"/>
                  <a:pt x="21" y="971"/>
                  <a:pt x="20" y="970"/>
                </a:cubicBezTo>
                <a:cubicBezTo>
                  <a:pt x="21" y="970"/>
                  <a:pt x="20" y="968"/>
                  <a:pt x="21" y="968"/>
                </a:cubicBezTo>
                <a:cubicBezTo>
                  <a:pt x="20" y="967"/>
                  <a:pt x="21" y="966"/>
                  <a:pt x="20" y="965"/>
                </a:cubicBezTo>
                <a:cubicBezTo>
                  <a:pt x="21" y="965"/>
                  <a:pt x="20" y="965"/>
                  <a:pt x="21" y="965"/>
                </a:cubicBezTo>
                <a:cubicBezTo>
                  <a:pt x="21" y="964"/>
                  <a:pt x="20" y="964"/>
                  <a:pt x="20" y="964"/>
                </a:cubicBezTo>
                <a:cubicBezTo>
                  <a:pt x="20" y="964"/>
                  <a:pt x="20" y="964"/>
                  <a:pt x="21" y="964"/>
                </a:cubicBezTo>
                <a:cubicBezTo>
                  <a:pt x="20" y="964"/>
                  <a:pt x="21" y="963"/>
                  <a:pt x="20" y="963"/>
                </a:cubicBezTo>
                <a:cubicBezTo>
                  <a:pt x="20" y="963"/>
                  <a:pt x="20" y="963"/>
                  <a:pt x="21" y="963"/>
                </a:cubicBezTo>
                <a:cubicBezTo>
                  <a:pt x="21" y="962"/>
                  <a:pt x="20" y="962"/>
                  <a:pt x="20" y="962"/>
                </a:cubicBezTo>
                <a:cubicBezTo>
                  <a:pt x="21" y="962"/>
                  <a:pt x="20" y="962"/>
                  <a:pt x="21" y="962"/>
                </a:cubicBezTo>
                <a:cubicBezTo>
                  <a:pt x="20" y="961"/>
                  <a:pt x="20" y="960"/>
                  <a:pt x="20" y="960"/>
                </a:cubicBezTo>
                <a:cubicBezTo>
                  <a:pt x="20" y="960"/>
                  <a:pt x="20" y="960"/>
                  <a:pt x="20" y="960"/>
                </a:cubicBezTo>
                <a:cubicBezTo>
                  <a:pt x="20" y="960"/>
                  <a:pt x="20" y="960"/>
                  <a:pt x="20" y="960"/>
                </a:cubicBezTo>
                <a:cubicBezTo>
                  <a:pt x="20" y="959"/>
                  <a:pt x="20" y="959"/>
                  <a:pt x="20" y="959"/>
                </a:cubicBezTo>
                <a:cubicBezTo>
                  <a:pt x="20" y="959"/>
                  <a:pt x="20" y="959"/>
                  <a:pt x="20" y="959"/>
                </a:cubicBezTo>
                <a:cubicBezTo>
                  <a:pt x="20" y="959"/>
                  <a:pt x="20" y="959"/>
                  <a:pt x="20" y="959"/>
                </a:cubicBezTo>
                <a:cubicBezTo>
                  <a:pt x="20" y="959"/>
                  <a:pt x="20" y="959"/>
                  <a:pt x="20" y="959"/>
                </a:cubicBezTo>
                <a:cubicBezTo>
                  <a:pt x="20" y="959"/>
                  <a:pt x="20" y="959"/>
                  <a:pt x="20" y="959"/>
                </a:cubicBezTo>
                <a:cubicBezTo>
                  <a:pt x="20" y="958"/>
                  <a:pt x="20" y="958"/>
                  <a:pt x="20" y="958"/>
                </a:cubicBezTo>
                <a:cubicBezTo>
                  <a:pt x="20" y="958"/>
                  <a:pt x="20" y="957"/>
                  <a:pt x="20" y="957"/>
                </a:cubicBezTo>
                <a:cubicBezTo>
                  <a:pt x="20" y="957"/>
                  <a:pt x="20" y="957"/>
                  <a:pt x="20" y="957"/>
                </a:cubicBezTo>
                <a:cubicBezTo>
                  <a:pt x="20" y="957"/>
                  <a:pt x="20" y="957"/>
                  <a:pt x="20" y="957"/>
                </a:cubicBezTo>
                <a:cubicBezTo>
                  <a:pt x="20" y="956"/>
                  <a:pt x="20" y="956"/>
                  <a:pt x="20" y="956"/>
                </a:cubicBezTo>
                <a:cubicBezTo>
                  <a:pt x="20" y="956"/>
                  <a:pt x="20" y="956"/>
                  <a:pt x="20" y="955"/>
                </a:cubicBezTo>
                <a:cubicBezTo>
                  <a:pt x="20" y="955"/>
                  <a:pt x="20" y="955"/>
                  <a:pt x="20" y="955"/>
                </a:cubicBezTo>
                <a:cubicBezTo>
                  <a:pt x="20" y="954"/>
                  <a:pt x="20" y="954"/>
                  <a:pt x="20" y="954"/>
                </a:cubicBezTo>
                <a:cubicBezTo>
                  <a:pt x="20" y="954"/>
                  <a:pt x="20" y="953"/>
                  <a:pt x="20" y="953"/>
                </a:cubicBezTo>
                <a:cubicBezTo>
                  <a:pt x="20" y="953"/>
                  <a:pt x="20" y="953"/>
                  <a:pt x="20" y="952"/>
                </a:cubicBezTo>
                <a:cubicBezTo>
                  <a:pt x="20" y="952"/>
                  <a:pt x="20" y="952"/>
                  <a:pt x="20" y="952"/>
                </a:cubicBezTo>
                <a:cubicBezTo>
                  <a:pt x="20" y="952"/>
                  <a:pt x="20" y="952"/>
                  <a:pt x="20" y="952"/>
                </a:cubicBezTo>
                <a:cubicBezTo>
                  <a:pt x="20" y="951"/>
                  <a:pt x="20" y="950"/>
                  <a:pt x="20" y="950"/>
                </a:cubicBezTo>
                <a:cubicBezTo>
                  <a:pt x="20" y="950"/>
                  <a:pt x="20" y="950"/>
                  <a:pt x="20" y="950"/>
                </a:cubicBezTo>
                <a:cubicBezTo>
                  <a:pt x="20" y="950"/>
                  <a:pt x="20" y="950"/>
                  <a:pt x="20" y="950"/>
                </a:cubicBezTo>
                <a:cubicBezTo>
                  <a:pt x="20" y="949"/>
                  <a:pt x="20" y="948"/>
                  <a:pt x="20" y="948"/>
                </a:cubicBezTo>
                <a:cubicBezTo>
                  <a:pt x="20" y="947"/>
                  <a:pt x="20" y="947"/>
                  <a:pt x="20" y="947"/>
                </a:cubicBezTo>
                <a:cubicBezTo>
                  <a:pt x="20" y="947"/>
                  <a:pt x="20" y="944"/>
                  <a:pt x="20" y="943"/>
                </a:cubicBezTo>
                <a:cubicBezTo>
                  <a:pt x="20" y="943"/>
                  <a:pt x="20" y="943"/>
                  <a:pt x="20" y="943"/>
                </a:cubicBezTo>
                <a:cubicBezTo>
                  <a:pt x="20" y="943"/>
                  <a:pt x="20" y="942"/>
                  <a:pt x="20" y="942"/>
                </a:cubicBezTo>
                <a:cubicBezTo>
                  <a:pt x="20" y="942"/>
                  <a:pt x="20" y="942"/>
                  <a:pt x="20" y="942"/>
                </a:cubicBezTo>
                <a:cubicBezTo>
                  <a:pt x="20" y="942"/>
                  <a:pt x="20" y="941"/>
                  <a:pt x="20" y="941"/>
                </a:cubicBezTo>
                <a:cubicBezTo>
                  <a:pt x="20" y="941"/>
                  <a:pt x="20" y="941"/>
                  <a:pt x="20" y="940"/>
                </a:cubicBezTo>
                <a:cubicBezTo>
                  <a:pt x="20" y="940"/>
                  <a:pt x="20" y="940"/>
                  <a:pt x="20" y="940"/>
                </a:cubicBezTo>
                <a:cubicBezTo>
                  <a:pt x="20" y="940"/>
                  <a:pt x="20" y="940"/>
                  <a:pt x="20" y="940"/>
                </a:cubicBezTo>
                <a:cubicBezTo>
                  <a:pt x="20" y="940"/>
                  <a:pt x="20" y="940"/>
                  <a:pt x="20" y="940"/>
                </a:cubicBezTo>
                <a:cubicBezTo>
                  <a:pt x="20" y="939"/>
                  <a:pt x="20" y="938"/>
                  <a:pt x="20" y="938"/>
                </a:cubicBezTo>
                <a:cubicBezTo>
                  <a:pt x="20" y="938"/>
                  <a:pt x="20" y="938"/>
                  <a:pt x="20" y="938"/>
                </a:cubicBezTo>
                <a:cubicBezTo>
                  <a:pt x="20" y="937"/>
                  <a:pt x="19" y="937"/>
                  <a:pt x="20" y="937"/>
                </a:cubicBezTo>
                <a:cubicBezTo>
                  <a:pt x="20" y="937"/>
                  <a:pt x="20" y="937"/>
                  <a:pt x="19" y="937"/>
                </a:cubicBezTo>
                <a:cubicBezTo>
                  <a:pt x="20" y="937"/>
                  <a:pt x="20" y="936"/>
                  <a:pt x="20" y="936"/>
                </a:cubicBezTo>
                <a:cubicBezTo>
                  <a:pt x="20" y="936"/>
                  <a:pt x="20" y="936"/>
                  <a:pt x="20" y="936"/>
                </a:cubicBezTo>
                <a:cubicBezTo>
                  <a:pt x="20" y="935"/>
                  <a:pt x="20" y="935"/>
                  <a:pt x="20" y="935"/>
                </a:cubicBezTo>
                <a:cubicBezTo>
                  <a:pt x="20" y="935"/>
                  <a:pt x="20" y="935"/>
                  <a:pt x="20" y="935"/>
                </a:cubicBezTo>
                <a:cubicBezTo>
                  <a:pt x="20" y="935"/>
                  <a:pt x="20" y="934"/>
                  <a:pt x="20" y="933"/>
                </a:cubicBezTo>
                <a:cubicBezTo>
                  <a:pt x="20" y="932"/>
                  <a:pt x="20" y="932"/>
                  <a:pt x="20" y="932"/>
                </a:cubicBezTo>
                <a:cubicBezTo>
                  <a:pt x="20" y="931"/>
                  <a:pt x="20" y="932"/>
                  <a:pt x="20" y="931"/>
                </a:cubicBezTo>
                <a:cubicBezTo>
                  <a:pt x="20" y="931"/>
                  <a:pt x="20" y="931"/>
                  <a:pt x="20" y="931"/>
                </a:cubicBezTo>
                <a:cubicBezTo>
                  <a:pt x="20" y="931"/>
                  <a:pt x="20" y="931"/>
                  <a:pt x="20" y="931"/>
                </a:cubicBezTo>
                <a:cubicBezTo>
                  <a:pt x="20" y="931"/>
                  <a:pt x="20" y="931"/>
                  <a:pt x="20" y="931"/>
                </a:cubicBezTo>
                <a:cubicBezTo>
                  <a:pt x="21" y="931"/>
                  <a:pt x="20" y="929"/>
                  <a:pt x="20" y="929"/>
                </a:cubicBezTo>
                <a:cubicBezTo>
                  <a:pt x="20" y="929"/>
                  <a:pt x="20" y="928"/>
                  <a:pt x="20" y="927"/>
                </a:cubicBezTo>
                <a:cubicBezTo>
                  <a:pt x="21" y="927"/>
                  <a:pt x="21" y="925"/>
                  <a:pt x="21" y="925"/>
                </a:cubicBezTo>
                <a:cubicBezTo>
                  <a:pt x="20" y="925"/>
                  <a:pt x="20" y="925"/>
                  <a:pt x="20" y="925"/>
                </a:cubicBezTo>
                <a:cubicBezTo>
                  <a:pt x="20" y="925"/>
                  <a:pt x="20" y="925"/>
                  <a:pt x="20" y="925"/>
                </a:cubicBezTo>
                <a:cubicBezTo>
                  <a:pt x="21" y="925"/>
                  <a:pt x="21" y="925"/>
                  <a:pt x="21" y="924"/>
                </a:cubicBezTo>
                <a:cubicBezTo>
                  <a:pt x="21" y="924"/>
                  <a:pt x="20" y="922"/>
                  <a:pt x="21" y="922"/>
                </a:cubicBezTo>
                <a:cubicBezTo>
                  <a:pt x="21" y="922"/>
                  <a:pt x="21" y="922"/>
                  <a:pt x="20" y="922"/>
                </a:cubicBezTo>
                <a:cubicBezTo>
                  <a:pt x="20" y="922"/>
                  <a:pt x="21" y="922"/>
                  <a:pt x="21" y="921"/>
                </a:cubicBezTo>
                <a:cubicBezTo>
                  <a:pt x="21" y="921"/>
                  <a:pt x="21" y="921"/>
                  <a:pt x="20" y="921"/>
                </a:cubicBezTo>
                <a:cubicBezTo>
                  <a:pt x="20" y="921"/>
                  <a:pt x="21" y="921"/>
                  <a:pt x="21" y="921"/>
                </a:cubicBezTo>
                <a:cubicBezTo>
                  <a:pt x="20" y="920"/>
                  <a:pt x="21" y="920"/>
                  <a:pt x="20" y="919"/>
                </a:cubicBezTo>
                <a:cubicBezTo>
                  <a:pt x="20" y="919"/>
                  <a:pt x="21" y="918"/>
                  <a:pt x="21" y="917"/>
                </a:cubicBezTo>
                <a:cubicBezTo>
                  <a:pt x="21" y="917"/>
                  <a:pt x="20" y="917"/>
                  <a:pt x="20" y="917"/>
                </a:cubicBezTo>
                <a:cubicBezTo>
                  <a:pt x="20" y="917"/>
                  <a:pt x="21" y="917"/>
                  <a:pt x="21" y="917"/>
                </a:cubicBezTo>
                <a:cubicBezTo>
                  <a:pt x="20" y="916"/>
                  <a:pt x="21" y="915"/>
                  <a:pt x="20" y="915"/>
                </a:cubicBezTo>
                <a:cubicBezTo>
                  <a:pt x="21" y="915"/>
                  <a:pt x="20" y="914"/>
                  <a:pt x="21" y="914"/>
                </a:cubicBezTo>
                <a:cubicBezTo>
                  <a:pt x="20" y="914"/>
                  <a:pt x="20" y="913"/>
                  <a:pt x="21" y="913"/>
                </a:cubicBezTo>
                <a:cubicBezTo>
                  <a:pt x="21" y="913"/>
                  <a:pt x="20" y="913"/>
                  <a:pt x="20" y="913"/>
                </a:cubicBezTo>
                <a:cubicBezTo>
                  <a:pt x="20" y="912"/>
                  <a:pt x="21" y="912"/>
                  <a:pt x="21" y="912"/>
                </a:cubicBezTo>
                <a:cubicBezTo>
                  <a:pt x="21" y="912"/>
                  <a:pt x="20" y="912"/>
                  <a:pt x="21" y="911"/>
                </a:cubicBezTo>
                <a:cubicBezTo>
                  <a:pt x="21" y="911"/>
                  <a:pt x="21" y="911"/>
                  <a:pt x="20" y="911"/>
                </a:cubicBezTo>
                <a:cubicBezTo>
                  <a:pt x="21" y="911"/>
                  <a:pt x="21" y="911"/>
                  <a:pt x="21" y="911"/>
                </a:cubicBezTo>
                <a:cubicBezTo>
                  <a:pt x="21" y="910"/>
                  <a:pt x="22" y="910"/>
                  <a:pt x="21" y="909"/>
                </a:cubicBezTo>
                <a:cubicBezTo>
                  <a:pt x="21" y="909"/>
                  <a:pt x="21" y="909"/>
                  <a:pt x="21" y="909"/>
                </a:cubicBezTo>
                <a:cubicBezTo>
                  <a:pt x="21" y="909"/>
                  <a:pt x="21" y="908"/>
                  <a:pt x="21" y="908"/>
                </a:cubicBezTo>
                <a:cubicBezTo>
                  <a:pt x="21" y="908"/>
                  <a:pt x="21" y="908"/>
                  <a:pt x="21" y="908"/>
                </a:cubicBezTo>
                <a:cubicBezTo>
                  <a:pt x="21" y="908"/>
                  <a:pt x="21" y="908"/>
                  <a:pt x="20" y="907"/>
                </a:cubicBezTo>
                <a:cubicBezTo>
                  <a:pt x="21" y="907"/>
                  <a:pt x="21" y="907"/>
                  <a:pt x="21" y="907"/>
                </a:cubicBezTo>
                <a:cubicBezTo>
                  <a:pt x="21" y="907"/>
                  <a:pt x="21" y="907"/>
                  <a:pt x="21" y="907"/>
                </a:cubicBezTo>
                <a:cubicBezTo>
                  <a:pt x="21" y="906"/>
                  <a:pt x="21" y="905"/>
                  <a:pt x="21" y="905"/>
                </a:cubicBezTo>
                <a:cubicBezTo>
                  <a:pt x="21" y="905"/>
                  <a:pt x="20" y="905"/>
                  <a:pt x="20" y="905"/>
                </a:cubicBezTo>
                <a:cubicBezTo>
                  <a:pt x="20" y="905"/>
                  <a:pt x="21" y="904"/>
                  <a:pt x="21" y="904"/>
                </a:cubicBezTo>
                <a:cubicBezTo>
                  <a:pt x="21" y="904"/>
                  <a:pt x="21" y="904"/>
                  <a:pt x="20" y="904"/>
                </a:cubicBezTo>
                <a:cubicBezTo>
                  <a:pt x="20" y="904"/>
                  <a:pt x="21" y="903"/>
                  <a:pt x="21" y="903"/>
                </a:cubicBezTo>
                <a:cubicBezTo>
                  <a:pt x="21" y="903"/>
                  <a:pt x="20" y="903"/>
                  <a:pt x="21" y="903"/>
                </a:cubicBezTo>
                <a:cubicBezTo>
                  <a:pt x="21" y="902"/>
                  <a:pt x="20" y="902"/>
                  <a:pt x="20" y="902"/>
                </a:cubicBezTo>
                <a:cubicBezTo>
                  <a:pt x="20" y="902"/>
                  <a:pt x="20" y="902"/>
                  <a:pt x="20" y="901"/>
                </a:cubicBezTo>
                <a:cubicBezTo>
                  <a:pt x="20" y="901"/>
                  <a:pt x="21" y="900"/>
                  <a:pt x="20" y="900"/>
                </a:cubicBezTo>
                <a:cubicBezTo>
                  <a:pt x="21" y="899"/>
                  <a:pt x="20" y="899"/>
                  <a:pt x="20" y="898"/>
                </a:cubicBezTo>
                <a:cubicBezTo>
                  <a:pt x="21" y="897"/>
                  <a:pt x="19" y="896"/>
                  <a:pt x="19" y="894"/>
                </a:cubicBezTo>
                <a:cubicBezTo>
                  <a:pt x="19" y="894"/>
                  <a:pt x="20" y="894"/>
                  <a:pt x="20" y="894"/>
                </a:cubicBezTo>
                <a:cubicBezTo>
                  <a:pt x="19" y="894"/>
                  <a:pt x="20" y="893"/>
                  <a:pt x="20" y="893"/>
                </a:cubicBezTo>
                <a:cubicBezTo>
                  <a:pt x="19" y="893"/>
                  <a:pt x="20" y="892"/>
                  <a:pt x="19" y="892"/>
                </a:cubicBezTo>
                <a:cubicBezTo>
                  <a:pt x="19" y="892"/>
                  <a:pt x="20" y="891"/>
                  <a:pt x="20" y="891"/>
                </a:cubicBezTo>
                <a:cubicBezTo>
                  <a:pt x="20" y="890"/>
                  <a:pt x="20" y="889"/>
                  <a:pt x="19" y="889"/>
                </a:cubicBezTo>
                <a:cubicBezTo>
                  <a:pt x="20" y="888"/>
                  <a:pt x="19" y="888"/>
                  <a:pt x="20" y="887"/>
                </a:cubicBezTo>
                <a:cubicBezTo>
                  <a:pt x="20" y="887"/>
                  <a:pt x="20" y="886"/>
                  <a:pt x="19" y="886"/>
                </a:cubicBezTo>
                <a:cubicBezTo>
                  <a:pt x="20" y="886"/>
                  <a:pt x="20" y="885"/>
                  <a:pt x="20" y="885"/>
                </a:cubicBezTo>
                <a:cubicBezTo>
                  <a:pt x="20" y="885"/>
                  <a:pt x="19" y="884"/>
                  <a:pt x="20" y="884"/>
                </a:cubicBezTo>
                <a:cubicBezTo>
                  <a:pt x="20" y="884"/>
                  <a:pt x="20" y="884"/>
                  <a:pt x="20" y="884"/>
                </a:cubicBezTo>
                <a:cubicBezTo>
                  <a:pt x="20" y="884"/>
                  <a:pt x="20" y="883"/>
                  <a:pt x="20" y="883"/>
                </a:cubicBezTo>
                <a:cubicBezTo>
                  <a:pt x="20" y="883"/>
                  <a:pt x="20" y="883"/>
                  <a:pt x="19" y="883"/>
                </a:cubicBezTo>
                <a:cubicBezTo>
                  <a:pt x="19" y="882"/>
                  <a:pt x="20" y="883"/>
                  <a:pt x="20" y="883"/>
                </a:cubicBezTo>
                <a:cubicBezTo>
                  <a:pt x="20" y="882"/>
                  <a:pt x="19" y="882"/>
                  <a:pt x="20" y="882"/>
                </a:cubicBezTo>
                <a:cubicBezTo>
                  <a:pt x="20" y="882"/>
                  <a:pt x="20" y="882"/>
                  <a:pt x="20" y="882"/>
                </a:cubicBezTo>
                <a:cubicBezTo>
                  <a:pt x="20" y="881"/>
                  <a:pt x="19" y="881"/>
                  <a:pt x="20" y="881"/>
                </a:cubicBezTo>
                <a:cubicBezTo>
                  <a:pt x="20" y="880"/>
                  <a:pt x="20" y="879"/>
                  <a:pt x="20" y="878"/>
                </a:cubicBezTo>
                <a:cubicBezTo>
                  <a:pt x="20" y="878"/>
                  <a:pt x="20" y="878"/>
                  <a:pt x="19" y="878"/>
                </a:cubicBezTo>
                <a:cubicBezTo>
                  <a:pt x="20" y="877"/>
                  <a:pt x="20" y="876"/>
                  <a:pt x="20" y="875"/>
                </a:cubicBezTo>
                <a:cubicBezTo>
                  <a:pt x="20" y="875"/>
                  <a:pt x="20" y="875"/>
                  <a:pt x="19" y="875"/>
                </a:cubicBezTo>
                <a:cubicBezTo>
                  <a:pt x="20" y="875"/>
                  <a:pt x="20" y="874"/>
                  <a:pt x="20" y="873"/>
                </a:cubicBezTo>
                <a:cubicBezTo>
                  <a:pt x="20" y="873"/>
                  <a:pt x="20" y="873"/>
                  <a:pt x="19" y="873"/>
                </a:cubicBezTo>
                <a:cubicBezTo>
                  <a:pt x="20" y="872"/>
                  <a:pt x="19" y="872"/>
                  <a:pt x="20" y="872"/>
                </a:cubicBezTo>
                <a:cubicBezTo>
                  <a:pt x="19" y="872"/>
                  <a:pt x="20" y="871"/>
                  <a:pt x="20" y="871"/>
                </a:cubicBezTo>
                <a:cubicBezTo>
                  <a:pt x="20" y="870"/>
                  <a:pt x="19" y="870"/>
                  <a:pt x="20" y="870"/>
                </a:cubicBezTo>
                <a:cubicBezTo>
                  <a:pt x="20" y="870"/>
                  <a:pt x="19" y="869"/>
                  <a:pt x="19" y="869"/>
                </a:cubicBezTo>
                <a:cubicBezTo>
                  <a:pt x="19" y="869"/>
                  <a:pt x="20" y="869"/>
                  <a:pt x="20" y="869"/>
                </a:cubicBezTo>
                <a:cubicBezTo>
                  <a:pt x="19" y="868"/>
                  <a:pt x="20" y="866"/>
                  <a:pt x="19" y="865"/>
                </a:cubicBezTo>
                <a:cubicBezTo>
                  <a:pt x="19" y="865"/>
                  <a:pt x="19" y="865"/>
                  <a:pt x="19" y="865"/>
                </a:cubicBezTo>
                <a:cubicBezTo>
                  <a:pt x="19" y="864"/>
                  <a:pt x="19" y="864"/>
                  <a:pt x="19" y="864"/>
                </a:cubicBezTo>
                <a:cubicBezTo>
                  <a:pt x="19" y="864"/>
                  <a:pt x="19" y="864"/>
                  <a:pt x="19" y="864"/>
                </a:cubicBezTo>
                <a:cubicBezTo>
                  <a:pt x="18" y="863"/>
                  <a:pt x="19" y="862"/>
                  <a:pt x="19" y="862"/>
                </a:cubicBezTo>
                <a:cubicBezTo>
                  <a:pt x="19" y="862"/>
                  <a:pt x="19" y="862"/>
                  <a:pt x="19" y="862"/>
                </a:cubicBezTo>
                <a:cubicBezTo>
                  <a:pt x="18" y="861"/>
                  <a:pt x="19" y="860"/>
                  <a:pt x="19" y="859"/>
                </a:cubicBezTo>
                <a:cubicBezTo>
                  <a:pt x="19" y="859"/>
                  <a:pt x="19" y="859"/>
                  <a:pt x="19" y="858"/>
                </a:cubicBezTo>
                <a:cubicBezTo>
                  <a:pt x="19" y="858"/>
                  <a:pt x="19" y="857"/>
                  <a:pt x="19" y="856"/>
                </a:cubicBezTo>
                <a:cubicBezTo>
                  <a:pt x="19" y="856"/>
                  <a:pt x="19" y="856"/>
                  <a:pt x="20" y="856"/>
                </a:cubicBezTo>
                <a:cubicBezTo>
                  <a:pt x="19" y="855"/>
                  <a:pt x="20" y="855"/>
                  <a:pt x="19" y="855"/>
                </a:cubicBezTo>
                <a:cubicBezTo>
                  <a:pt x="20" y="855"/>
                  <a:pt x="19" y="854"/>
                  <a:pt x="19" y="852"/>
                </a:cubicBezTo>
                <a:cubicBezTo>
                  <a:pt x="19" y="852"/>
                  <a:pt x="19" y="853"/>
                  <a:pt x="19" y="853"/>
                </a:cubicBezTo>
                <a:cubicBezTo>
                  <a:pt x="20" y="852"/>
                  <a:pt x="19" y="852"/>
                  <a:pt x="20" y="851"/>
                </a:cubicBezTo>
                <a:cubicBezTo>
                  <a:pt x="20" y="851"/>
                  <a:pt x="19" y="851"/>
                  <a:pt x="19" y="851"/>
                </a:cubicBezTo>
                <a:cubicBezTo>
                  <a:pt x="19" y="851"/>
                  <a:pt x="20" y="850"/>
                  <a:pt x="20" y="850"/>
                </a:cubicBezTo>
                <a:cubicBezTo>
                  <a:pt x="20" y="849"/>
                  <a:pt x="19" y="850"/>
                  <a:pt x="19" y="849"/>
                </a:cubicBezTo>
                <a:cubicBezTo>
                  <a:pt x="19" y="849"/>
                  <a:pt x="19" y="850"/>
                  <a:pt x="20" y="850"/>
                </a:cubicBezTo>
                <a:cubicBezTo>
                  <a:pt x="19" y="849"/>
                  <a:pt x="19" y="848"/>
                  <a:pt x="20" y="847"/>
                </a:cubicBezTo>
                <a:cubicBezTo>
                  <a:pt x="19" y="847"/>
                  <a:pt x="20" y="846"/>
                  <a:pt x="20" y="845"/>
                </a:cubicBezTo>
                <a:cubicBezTo>
                  <a:pt x="19" y="845"/>
                  <a:pt x="19" y="845"/>
                  <a:pt x="19" y="845"/>
                </a:cubicBezTo>
                <a:cubicBezTo>
                  <a:pt x="19" y="845"/>
                  <a:pt x="19" y="845"/>
                  <a:pt x="19" y="844"/>
                </a:cubicBezTo>
                <a:cubicBezTo>
                  <a:pt x="19" y="844"/>
                  <a:pt x="19" y="844"/>
                  <a:pt x="20" y="844"/>
                </a:cubicBezTo>
                <a:cubicBezTo>
                  <a:pt x="19" y="844"/>
                  <a:pt x="19" y="843"/>
                  <a:pt x="20" y="843"/>
                </a:cubicBezTo>
                <a:cubicBezTo>
                  <a:pt x="19" y="842"/>
                  <a:pt x="20" y="842"/>
                  <a:pt x="19" y="842"/>
                </a:cubicBezTo>
                <a:cubicBezTo>
                  <a:pt x="19" y="841"/>
                  <a:pt x="19" y="841"/>
                  <a:pt x="20" y="841"/>
                </a:cubicBezTo>
                <a:cubicBezTo>
                  <a:pt x="19" y="841"/>
                  <a:pt x="20" y="839"/>
                  <a:pt x="19" y="839"/>
                </a:cubicBezTo>
                <a:cubicBezTo>
                  <a:pt x="19" y="839"/>
                  <a:pt x="20" y="838"/>
                  <a:pt x="19" y="838"/>
                </a:cubicBezTo>
                <a:cubicBezTo>
                  <a:pt x="19" y="838"/>
                  <a:pt x="19" y="838"/>
                  <a:pt x="19" y="838"/>
                </a:cubicBezTo>
                <a:cubicBezTo>
                  <a:pt x="19" y="837"/>
                  <a:pt x="19" y="837"/>
                  <a:pt x="20" y="836"/>
                </a:cubicBezTo>
                <a:cubicBezTo>
                  <a:pt x="19" y="836"/>
                  <a:pt x="20" y="835"/>
                  <a:pt x="19" y="834"/>
                </a:cubicBezTo>
                <a:cubicBezTo>
                  <a:pt x="20" y="834"/>
                  <a:pt x="19" y="833"/>
                  <a:pt x="20" y="832"/>
                </a:cubicBezTo>
                <a:cubicBezTo>
                  <a:pt x="20" y="832"/>
                  <a:pt x="19" y="831"/>
                  <a:pt x="20" y="831"/>
                </a:cubicBezTo>
                <a:cubicBezTo>
                  <a:pt x="19" y="831"/>
                  <a:pt x="19" y="830"/>
                  <a:pt x="20" y="830"/>
                </a:cubicBezTo>
                <a:cubicBezTo>
                  <a:pt x="19" y="830"/>
                  <a:pt x="19" y="829"/>
                  <a:pt x="20" y="829"/>
                </a:cubicBezTo>
                <a:cubicBezTo>
                  <a:pt x="19" y="829"/>
                  <a:pt x="20" y="828"/>
                  <a:pt x="19" y="828"/>
                </a:cubicBezTo>
                <a:cubicBezTo>
                  <a:pt x="19" y="828"/>
                  <a:pt x="19" y="828"/>
                  <a:pt x="20" y="828"/>
                </a:cubicBezTo>
                <a:cubicBezTo>
                  <a:pt x="20" y="826"/>
                  <a:pt x="19" y="823"/>
                  <a:pt x="20" y="821"/>
                </a:cubicBezTo>
                <a:cubicBezTo>
                  <a:pt x="20" y="821"/>
                  <a:pt x="20" y="821"/>
                  <a:pt x="19" y="821"/>
                </a:cubicBezTo>
                <a:cubicBezTo>
                  <a:pt x="19" y="820"/>
                  <a:pt x="19" y="820"/>
                  <a:pt x="20" y="820"/>
                </a:cubicBezTo>
                <a:cubicBezTo>
                  <a:pt x="20" y="819"/>
                  <a:pt x="19" y="820"/>
                  <a:pt x="19" y="819"/>
                </a:cubicBezTo>
                <a:cubicBezTo>
                  <a:pt x="20" y="819"/>
                  <a:pt x="20" y="819"/>
                  <a:pt x="20" y="819"/>
                </a:cubicBezTo>
                <a:cubicBezTo>
                  <a:pt x="19" y="818"/>
                  <a:pt x="20" y="817"/>
                  <a:pt x="19" y="817"/>
                </a:cubicBezTo>
                <a:cubicBezTo>
                  <a:pt x="20" y="816"/>
                  <a:pt x="20" y="816"/>
                  <a:pt x="20" y="816"/>
                </a:cubicBezTo>
                <a:cubicBezTo>
                  <a:pt x="20" y="816"/>
                  <a:pt x="20" y="815"/>
                  <a:pt x="20" y="815"/>
                </a:cubicBezTo>
                <a:cubicBezTo>
                  <a:pt x="20" y="815"/>
                  <a:pt x="20" y="814"/>
                  <a:pt x="20" y="813"/>
                </a:cubicBezTo>
                <a:cubicBezTo>
                  <a:pt x="20" y="813"/>
                  <a:pt x="20" y="812"/>
                  <a:pt x="20" y="812"/>
                </a:cubicBezTo>
                <a:cubicBezTo>
                  <a:pt x="20" y="811"/>
                  <a:pt x="20" y="810"/>
                  <a:pt x="20" y="809"/>
                </a:cubicBezTo>
                <a:cubicBezTo>
                  <a:pt x="20" y="807"/>
                  <a:pt x="20" y="805"/>
                  <a:pt x="21" y="805"/>
                </a:cubicBezTo>
                <a:cubicBezTo>
                  <a:pt x="21" y="805"/>
                  <a:pt x="20" y="804"/>
                  <a:pt x="21" y="804"/>
                </a:cubicBezTo>
                <a:cubicBezTo>
                  <a:pt x="21" y="804"/>
                  <a:pt x="20" y="804"/>
                  <a:pt x="20" y="804"/>
                </a:cubicBezTo>
                <a:cubicBezTo>
                  <a:pt x="21" y="803"/>
                  <a:pt x="19" y="801"/>
                  <a:pt x="20" y="801"/>
                </a:cubicBezTo>
                <a:cubicBezTo>
                  <a:pt x="20" y="799"/>
                  <a:pt x="20" y="798"/>
                  <a:pt x="20" y="797"/>
                </a:cubicBezTo>
                <a:cubicBezTo>
                  <a:pt x="20" y="797"/>
                  <a:pt x="20" y="796"/>
                  <a:pt x="20" y="795"/>
                </a:cubicBezTo>
                <a:cubicBezTo>
                  <a:pt x="20" y="795"/>
                  <a:pt x="20" y="794"/>
                  <a:pt x="19" y="794"/>
                </a:cubicBezTo>
                <a:cubicBezTo>
                  <a:pt x="20" y="794"/>
                  <a:pt x="19" y="792"/>
                  <a:pt x="20" y="792"/>
                </a:cubicBezTo>
                <a:cubicBezTo>
                  <a:pt x="20" y="791"/>
                  <a:pt x="21" y="790"/>
                  <a:pt x="19" y="790"/>
                </a:cubicBezTo>
                <a:cubicBezTo>
                  <a:pt x="20" y="789"/>
                  <a:pt x="19" y="789"/>
                  <a:pt x="20" y="789"/>
                </a:cubicBezTo>
                <a:cubicBezTo>
                  <a:pt x="20" y="789"/>
                  <a:pt x="20" y="789"/>
                  <a:pt x="19" y="789"/>
                </a:cubicBezTo>
                <a:cubicBezTo>
                  <a:pt x="20" y="788"/>
                  <a:pt x="20" y="789"/>
                  <a:pt x="20" y="789"/>
                </a:cubicBezTo>
                <a:cubicBezTo>
                  <a:pt x="20" y="788"/>
                  <a:pt x="19" y="786"/>
                  <a:pt x="20" y="786"/>
                </a:cubicBezTo>
                <a:cubicBezTo>
                  <a:pt x="19" y="785"/>
                  <a:pt x="20" y="784"/>
                  <a:pt x="20" y="783"/>
                </a:cubicBezTo>
                <a:cubicBezTo>
                  <a:pt x="20" y="783"/>
                  <a:pt x="20" y="783"/>
                  <a:pt x="20" y="783"/>
                </a:cubicBezTo>
                <a:cubicBezTo>
                  <a:pt x="20" y="782"/>
                  <a:pt x="19" y="780"/>
                  <a:pt x="20" y="779"/>
                </a:cubicBezTo>
                <a:cubicBezTo>
                  <a:pt x="19" y="778"/>
                  <a:pt x="20" y="777"/>
                  <a:pt x="19" y="777"/>
                </a:cubicBezTo>
                <a:cubicBezTo>
                  <a:pt x="20" y="777"/>
                  <a:pt x="20" y="776"/>
                  <a:pt x="19" y="776"/>
                </a:cubicBezTo>
                <a:cubicBezTo>
                  <a:pt x="20" y="776"/>
                  <a:pt x="20" y="775"/>
                  <a:pt x="20" y="775"/>
                </a:cubicBezTo>
                <a:cubicBezTo>
                  <a:pt x="20" y="775"/>
                  <a:pt x="20" y="774"/>
                  <a:pt x="20" y="773"/>
                </a:cubicBezTo>
                <a:cubicBezTo>
                  <a:pt x="20" y="772"/>
                  <a:pt x="20" y="771"/>
                  <a:pt x="20" y="771"/>
                </a:cubicBezTo>
                <a:cubicBezTo>
                  <a:pt x="20" y="770"/>
                  <a:pt x="20" y="770"/>
                  <a:pt x="20" y="770"/>
                </a:cubicBezTo>
                <a:cubicBezTo>
                  <a:pt x="20" y="770"/>
                  <a:pt x="20" y="769"/>
                  <a:pt x="20" y="769"/>
                </a:cubicBezTo>
                <a:cubicBezTo>
                  <a:pt x="20" y="769"/>
                  <a:pt x="20" y="768"/>
                  <a:pt x="20" y="767"/>
                </a:cubicBezTo>
                <a:cubicBezTo>
                  <a:pt x="19" y="767"/>
                  <a:pt x="20" y="767"/>
                  <a:pt x="20" y="767"/>
                </a:cubicBezTo>
                <a:cubicBezTo>
                  <a:pt x="20" y="766"/>
                  <a:pt x="20" y="765"/>
                  <a:pt x="20" y="765"/>
                </a:cubicBezTo>
                <a:cubicBezTo>
                  <a:pt x="19" y="764"/>
                  <a:pt x="20" y="764"/>
                  <a:pt x="19" y="763"/>
                </a:cubicBezTo>
                <a:cubicBezTo>
                  <a:pt x="19" y="763"/>
                  <a:pt x="20" y="763"/>
                  <a:pt x="20" y="763"/>
                </a:cubicBezTo>
                <a:cubicBezTo>
                  <a:pt x="20" y="762"/>
                  <a:pt x="19" y="763"/>
                  <a:pt x="19" y="762"/>
                </a:cubicBezTo>
                <a:cubicBezTo>
                  <a:pt x="19" y="762"/>
                  <a:pt x="19" y="762"/>
                  <a:pt x="20" y="761"/>
                </a:cubicBezTo>
                <a:cubicBezTo>
                  <a:pt x="19" y="760"/>
                  <a:pt x="21" y="759"/>
                  <a:pt x="20" y="758"/>
                </a:cubicBezTo>
                <a:cubicBezTo>
                  <a:pt x="20" y="758"/>
                  <a:pt x="20" y="758"/>
                  <a:pt x="20" y="758"/>
                </a:cubicBezTo>
                <a:cubicBezTo>
                  <a:pt x="19" y="757"/>
                  <a:pt x="20" y="756"/>
                  <a:pt x="20" y="755"/>
                </a:cubicBezTo>
                <a:cubicBezTo>
                  <a:pt x="20" y="755"/>
                  <a:pt x="20" y="755"/>
                  <a:pt x="20" y="755"/>
                </a:cubicBezTo>
                <a:cubicBezTo>
                  <a:pt x="20" y="755"/>
                  <a:pt x="20" y="754"/>
                  <a:pt x="20" y="754"/>
                </a:cubicBezTo>
                <a:cubicBezTo>
                  <a:pt x="20" y="754"/>
                  <a:pt x="20" y="754"/>
                  <a:pt x="20" y="754"/>
                </a:cubicBezTo>
                <a:cubicBezTo>
                  <a:pt x="20" y="753"/>
                  <a:pt x="20" y="751"/>
                  <a:pt x="20" y="751"/>
                </a:cubicBezTo>
                <a:cubicBezTo>
                  <a:pt x="20" y="751"/>
                  <a:pt x="20" y="751"/>
                  <a:pt x="20" y="751"/>
                </a:cubicBezTo>
                <a:cubicBezTo>
                  <a:pt x="21" y="750"/>
                  <a:pt x="20" y="748"/>
                  <a:pt x="21" y="747"/>
                </a:cubicBezTo>
                <a:cubicBezTo>
                  <a:pt x="21" y="747"/>
                  <a:pt x="21" y="747"/>
                  <a:pt x="20" y="747"/>
                </a:cubicBezTo>
                <a:cubicBezTo>
                  <a:pt x="21" y="747"/>
                  <a:pt x="20" y="746"/>
                  <a:pt x="21" y="746"/>
                </a:cubicBezTo>
                <a:cubicBezTo>
                  <a:pt x="20" y="746"/>
                  <a:pt x="20" y="746"/>
                  <a:pt x="20" y="745"/>
                </a:cubicBezTo>
                <a:cubicBezTo>
                  <a:pt x="21" y="746"/>
                  <a:pt x="20" y="745"/>
                  <a:pt x="21" y="745"/>
                </a:cubicBezTo>
                <a:cubicBezTo>
                  <a:pt x="21" y="745"/>
                  <a:pt x="20" y="745"/>
                  <a:pt x="20" y="744"/>
                </a:cubicBezTo>
                <a:cubicBezTo>
                  <a:pt x="20" y="744"/>
                  <a:pt x="20" y="744"/>
                  <a:pt x="20" y="745"/>
                </a:cubicBezTo>
                <a:cubicBezTo>
                  <a:pt x="21" y="744"/>
                  <a:pt x="21" y="743"/>
                  <a:pt x="20" y="743"/>
                </a:cubicBezTo>
                <a:cubicBezTo>
                  <a:pt x="21" y="742"/>
                  <a:pt x="20" y="740"/>
                  <a:pt x="21" y="739"/>
                </a:cubicBezTo>
                <a:cubicBezTo>
                  <a:pt x="20" y="739"/>
                  <a:pt x="21" y="737"/>
                  <a:pt x="20" y="737"/>
                </a:cubicBezTo>
                <a:cubicBezTo>
                  <a:pt x="21" y="736"/>
                  <a:pt x="20" y="736"/>
                  <a:pt x="20" y="736"/>
                </a:cubicBezTo>
                <a:cubicBezTo>
                  <a:pt x="20" y="736"/>
                  <a:pt x="21" y="736"/>
                  <a:pt x="21" y="736"/>
                </a:cubicBezTo>
                <a:cubicBezTo>
                  <a:pt x="21" y="735"/>
                  <a:pt x="21" y="735"/>
                  <a:pt x="20" y="734"/>
                </a:cubicBezTo>
                <a:cubicBezTo>
                  <a:pt x="21" y="734"/>
                  <a:pt x="21" y="734"/>
                  <a:pt x="21" y="734"/>
                </a:cubicBezTo>
                <a:cubicBezTo>
                  <a:pt x="20" y="733"/>
                  <a:pt x="20" y="733"/>
                  <a:pt x="20" y="732"/>
                </a:cubicBezTo>
                <a:cubicBezTo>
                  <a:pt x="20" y="732"/>
                  <a:pt x="20" y="732"/>
                  <a:pt x="21" y="732"/>
                </a:cubicBezTo>
                <a:cubicBezTo>
                  <a:pt x="21" y="732"/>
                  <a:pt x="20" y="732"/>
                  <a:pt x="20" y="732"/>
                </a:cubicBezTo>
                <a:cubicBezTo>
                  <a:pt x="21" y="732"/>
                  <a:pt x="20" y="732"/>
                  <a:pt x="21" y="732"/>
                </a:cubicBezTo>
                <a:cubicBezTo>
                  <a:pt x="21" y="731"/>
                  <a:pt x="21" y="731"/>
                  <a:pt x="20" y="731"/>
                </a:cubicBezTo>
                <a:cubicBezTo>
                  <a:pt x="20" y="731"/>
                  <a:pt x="21" y="731"/>
                  <a:pt x="21" y="731"/>
                </a:cubicBezTo>
                <a:cubicBezTo>
                  <a:pt x="20" y="730"/>
                  <a:pt x="21" y="730"/>
                  <a:pt x="20" y="730"/>
                </a:cubicBezTo>
                <a:cubicBezTo>
                  <a:pt x="21" y="729"/>
                  <a:pt x="21" y="729"/>
                  <a:pt x="20" y="729"/>
                </a:cubicBezTo>
                <a:cubicBezTo>
                  <a:pt x="20" y="728"/>
                  <a:pt x="20" y="728"/>
                  <a:pt x="21" y="728"/>
                </a:cubicBezTo>
                <a:cubicBezTo>
                  <a:pt x="20" y="728"/>
                  <a:pt x="20" y="727"/>
                  <a:pt x="21" y="726"/>
                </a:cubicBezTo>
                <a:cubicBezTo>
                  <a:pt x="21" y="726"/>
                  <a:pt x="20" y="726"/>
                  <a:pt x="20" y="726"/>
                </a:cubicBezTo>
                <a:cubicBezTo>
                  <a:pt x="20" y="726"/>
                  <a:pt x="21" y="726"/>
                  <a:pt x="21" y="725"/>
                </a:cubicBezTo>
                <a:cubicBezTo>
                  <a:pt x="21" y="725"/>
                  <a:pt x="21" y="724"/>
                  <a:pt x="21" y="724"/>
                </a:cubicBezTo>
                <a:cubicBezTo>
                  <a:pt x="21" y="723"/>
                  <a:pt x="20" y="723"/>
                  <a:pt x="21" y="722"/>
                </a:cubicBezTo>
                <a:cubicBezTo>
                  <a:pt x="21" y="722"/>
                  <a:pt x="21" y="722"/>
                  <a:pt x="21" y="722"/>
                </a:cubicBezTo>
                <a:cubicBezTo>
                  <a:pt x="22" y="721"/>
                  <a:pt x="21" y="721"/>
                  <a:pt x="21" y="720"/>
                </a:cubicBezTo>
                <a:cubicBezTo>
                  <a:pt x="21" y="720"/>
                  <a:pt x="21" y="719"/>
                  <a:pt x="21" y="719"/>
                </a:cubicBezTo>
                <a:cubicBezTo>
                  <a:pt x="21" y="718"/>
                  <a:pt x="21" y="718"/>
                  <a:pt x="21" y="718"/>
                </a:cubicBezTo>
                <a:cubicBezTo>
                  <a:pt x="20" y="718"/>
                  <a:pt x="21" y="717"/>
                  <a:pt x="21" y="716"/>
                </a:cubicBezTo>
                <a:cubicBezTo>
                  <a:pt x="21" y="715"/>
                  <a:pt x="20" y="715"/>
                  <a:pt x="20" y="714"/>
                </a:cubicBezTo>
                <a:cubicBezTo>
                  <a:pt x="20" y="713"/>
                  <a:pt x="20" y="713"/>
                  <a:pt x="20" y="712"/>
                </a:cubicBezTo>
                <a:cubicBezTo>
                  <a:pt x="20" y="712"/>
                  <a:pt x="21" y="712"/>
                  <a:pt x="21" y="711"/>
                </a:cubicBezTo>
                <a:cubicBezTo>
                  <a:pt x="20" y="710"/>
                  <a:pt x="20" y="710"/>
                  <a:pt x="20" y="709"/>
                </a:cubicBezTo>
                <a:cubicBezTo>
                  <a:pt x="20" y="709"/>
                  <a:pt x="20" y="709"/>
                  <a:pt x="20" y="709"/>
                </a:cubicBezTo>
                <a:cubicBezTo>
                  <a:pt x="20" y="708"/>
                  <a:pt x="21" y="707"/>
                  <a:pt x="20" y="707"/>
                </a:cubicBezTo>
                <a:cubicBezTo>
                  <a:pt x="20" y="706"/>
                  <a:pt x="20" y="706"/>
                  <a:pt x="21" y="706"/>
                </a:cubicBezTo>
                <a:cubicBezTo>
                  <a:pt x="20" y="706"/>
                  <a:pt x="20" y="705"/>
                  <a:pt x="20" y="705"/>
                </a:cubicBezTo>
                <a:cubicBezTo>
                  <a:pt x="20" y="704"/>
                  <a:pt x="20" y="703"/>
                  <a:pt x="20" y="702"/>
                </a:cubicBezTo>
                <a:cubicBezTo>
                  <a:pt x="21" y="702"/>
                  <a:pt x="19" y="700"/>
                  <a:pt x="20" y="699"/>
                </a:cubicBezTo>
                <a:cubicBezTo>
                  <a:pt x="20" y="699"/>
                  <a:pt x="21" y="697"/>
                  <a:pt x="20" y="697"/>
                </a:cubicBezTo>
                <a:cubicBezTo>
                  <a:pt x="20" y="696"/>
                  <a:pt x="20" y="694"/>
                  <a:pt x="20" y="693"/>
                </a:cubicBezTo>
                <a:cubicBezTo>
                  <a:pt x="20" y="692"/>
                  <a:pt x="20" y="691"/>
                  <a:pt x="19" y="690"/>
                </a:cubicBezTo>
                <a:cubicBezTo>
                  <a:pt x="19" y="690"/>
                  <a:pt x="20" y="690"/>
                  <a:pt x="20" y="691"/>
                </a:cubicBezTo>
                <a:cubicBezTo>
                  <a:pt x="20" y="690"/>
                  <a:pt x="20" y="690"/>
                  <a:pt x="20" y="690"/>
                </a:cubicBezTo>
                <a:cubicBezTo>
                  <a:pt x="20" y="690"/>
                  <a:pt x="20" y="687"/>
                  <a:pt x="19" y="687"/>
                </a:cubicBezTo>
                <a:cubicBezTo>
                  <a:pt x="20" y="685"/>
                  <a:pt x="19" y="685"/>
                  <a:pt x="19" y="684"/>
                </a:cubicBezTo>
                <a:cubicBezTo>
                  <a:pt x="19" y="684"/>
                  <a:pt x="19" y="684"/>
                  <a:pt x="19" y="684"/>
                </a:cubicBezTo>
                <a:cubicBezTo>
                  <a:pt x="19" y="683"/>
                  <a:pt x="19" y="683"/>
                  <a:pt x="19" y="683"/>
                </a:cubicBezTo>
                <a:cubicBezTo>
                  <a:pt x="19" y="682"/>
                  <a:pt x="19" y="682"/>
                  <a:pt x="19" y="682"/>
                </a:cubicBezTo>
                <a:cubicBezTo>
                  <a:pt x="19" y="682"/>
                  <a:pt x="19" y="681"/>
                  <a:pt x="19" y="681"/>
                </a:cubicBezTo>
                <a:cubicBezTo>
                  <a:pt x="18" y="680"/>
                  <a:pt x="20" y="679"/>
                  <a:pt x="19" y="679"/>
                </a:cubicBezTo>
                <a:cubicBezTo>
                  <a:pt x="19" y="679"/>
                  <a:pt x="19" y="679"/>
                  <a:pt x="19" y="679"/>
                </a:cubicBezTo>
                <a:cubicBezTo>
                  <a:pt x="18" y="678"/>
                  <a:pt x="19" y="678"/>
                  <a:pt x="18" y="677"/>
                </a:cubicBezTo>
                <a:cubicBezTo>
                  <a:pt x="19" y="677"/>
                  <a:pt x="19" y="677"/>
                  <a:pt x="19" y="677"/>
                </a:cubicBezTo>
                <a:cubicBezTo>
                  <a:pt x="19" y="677"/>
                  <a:pt x="19" y="676"/>
                  <a:pt x="19" y="676"/>
                </a:cubicBezTo>
                <a:cubicBezTo>
                  <a:pt x="19" y="675"/>
                  <a:pt x="19" y="672"/>
                  <a:pt x="19" y="671"/>
                </a:cubicBezTo>
                <a:cubicBezTo>
                  <a:pt x="19" y="671"/>
                  <a:pt x="19" y="668"/>
                  <a:pt x="19" y="668"/>
                </a:cubicBezTo>
                <a:cubicBezTo>
                  <a:pt x="20" y="666"/>
                  <a:pt x="19" y="662"/>
                  <a:pt x="19" y="661"/>
                </a:cubicBezTo>
                <a:cubicBezTo>
                  <a:pt x="19" y="660"/>
                  <a:pt x="19" y="660"/>
                  <a:pt x="19" y="660"/>
                </a:cubicBezTo>
                <a:cubicBezTo>
                  <a:pt x="19" y="660"/>
                  <a:pt x="19" y="659"/>
                  <a:pt x="19" y="658"/>
                </a:cubicBezTo>
                <a:cubicBezTo>
                  <a:pt x="19" y="657"/>
                  <a:pt x="19" y="657"/>
                  <a:pt x="18" y="657"/>
                </a:cubicBezTo>
                <a:cubicBezTo>
                  <a:pt x="20" y="656"/>
                  <a:pt x="19" y="653"/>
                  <a:pt x="19" y="652"/>
                </a:cubicBezTo>
                <a:cubicBezTo>
                  <a:pt x="19" y="650"/>
                  <a:pt x="20" y="649"/>
                  <a:pt x="19" y="648"/>
                </a:cubicBezTo>
                <a:cubicBezTo>
                  <a:pt x="20" y="648"/>
                  <a:pt x="19" y="646"/>
                  <a:pt x="19" y="645"/>
                </a:cubicBezTo>
                <a:cubicBezTo>
                  <a:pt x="19" y="645"/>
                  <a:pt x="20" y="643"/>
                  <a:pt x="19" y="642"/>
                </a:cubicBezTo>
                <a:cubicBezTo>
                  <a:pt x="19" y="642"/>
                  <a:pt x="20" y="642"/>
                  <a:pt x="19" y="642"/>
                </a:cubicBezTo>
                <a:cubicBezTo>
                  <a:pt x="20" y="641"/>
                  <a:pt x="20" y="640"/>
                  <a:pt x="19" y="640"/>
                </a:cubicBezTo>
                <a:cubicBezTo>
                  <a:pt x="20" y="638"/>
                  <a:pt x="19" y="637"/>
                  <a:pt x="19" y="636"/>
                </a:cubicBezTo>
                <a:cubicBezTo>
                  <a:pt x="20" y="635"/>
                  <a:pt x="19" y="635"/>
                  <a:pt x="19" y="635"/>
                </a:cubicBezTo>
                <a:cubicBezTo>
                  <a:pt x="19" y="635"/>
                  <a:pt x="19" y="635"/>
                  <a:pt x="19" y="635"/>
                </a:cubicBezTo>
                <a:cubicBezTo>
                  <a:pt x="19" y="633"/>
                  <a:pt x="19" y="632"/>
                  <a:pt x="19" y="631"/>
                </a:cubicBezTo>
                <a:cubicBezTo>
                  <a:pt x="18" y="629"/>
                  <a:pt x="19" y="628"/>
                  <a:pt x="18" y="627"/>
                </a:cubicBezTo>
                <a:cubicBezTo>
                  <a:pt x="19" y="627"/>
                  <a:pt x="19" y="627"/>
                  <a:pt x="19" y="627"/>
                </a:cubicBezTo>
                <a:cubicBezTo>
                  <a:pt x="18" y="627"/>
                  <a:pt x="19" y="626"/>
                  <a:pt x="19" y="626"/>
                </a:cubicBezTo>
                <a:cubicBezTo>
                  <a:pt x="19" y="626"/>
                  <a:pt x="19" y="625"/>
                  <a:pt x="18" y="624"/>
                </a:cubicBezTo>
                <a:cubicBezTo>
                  <a:pt x="19" y="624"/>
                  <a:pt x="18" y="623"/>
                  <a:pt x="19" y="623"/>
                </a:cubicBezTo>
                <a:cubicBezTo>
                  <a:pt x="19" y="623"/>
                  <a:pt x="18" y="623"/>
                  <a:pt x="18" y="623"/>
                </a:cubicBezTo>
                <a:cubicBezTo>
                  <a:pt x="19" y="622"/>
                  <a:pt x="19" y="621"/>
                  <a:pt x="19" y="620"/>
                </a:cubicBezTo>
                <a:cubicBezTo>
                  <a:pt x="20" y="619"/>
                  <a:pt x="19" y="617"/>
                  <a:pt x="19" y="615"/>
                </a:cubicBezTo>
                <a:cubicBezTo>
                  <a:pt x="19" y="615"/>
                  <a:pt x="20" y="614"/>
                  <a:pt x="19" y="613"/>
                </a:cubicBezTo>
                <a:cubicBezTo>
                  <a:pt x="19" y="611"/>
                  <a:pt x="19" y="610"/>
                  <a:pt x="18" y="609"/>
                </a:cubicBezTo>
                <a:cubicBezTo>
                  <a:pt x="19" y="609"/>
                  <a:pt x="19" y="609"/>
                  <a:pt x="19" y="609"/>
                </a:cubicBezTo>
                <a:cubicBezTo>
                  <a:pt x="19" y="609"/>
                  <a:pt x="19" y="608"/>
                  <a:pt x="19" y="608"/>
                </a:cubicBezTo>
                <a:cubicBezTo>
                  <a:pt x="19" y="607"/>
                  <a:pt x="18" y="608"/>
                  <a:pt x="18" y="607"/>
                </a:cubicBezTo>
                <a:cubicBezTo>
                  <a:pt x="19" y="607"/>
                  <a:pt x="19" y="607"/>
                  <a:pt x="19" y="607"/>
                </a:cubicBezTo>
                <a:cubicBezTo>
                  <a:pt x="19" y="607"/>
                  <a:pt x="19" y="607"/>
                  <a:pt x="19" y="607"/>
                </a:cubicBezTo>
                <a:cubicBezTo>
                  <a:pt x="18" y="606"/>
                  <a:pt x="20" y="605"/>
                  <a:pt x="19" y="604"/>
                </a:cubicBezTo>
                <a:cubicBezTo>
                  <a:pt x="20" y="602"/>
                  <a:pt x="19" y="601"/>
                  <a:pt x="19" y="599"/>
                </a:cubicBezTo>
                <a:cubicBezTo>
                  <a:pt x="19" y="599"/>
                  <a:pt x="19" y="600"/>
                  <a:pt x="19" y="600"/>
                </a:cubicBezTo>
                <a:cubicBezTo>
                  <a:pt x="19" y="598"/>
                  <a:pt x="19" y="597"/>
                  <a:pt x="20" y="596"/>
                </a:cubicBezTo>
                <a:cubicBezTo>
                  <a:pt x="19" y="596"/>
                  <a:pt x="19" y="596"/>
                  <a:pt x="19" y="596"/>
                </a:cubicBezTo>
                <a:cubicBezTo>
                  <a:pt x="19" y="595"/>
                  <a:pt x="20" y="594"/>
                  <a:pt x="19" y="593"/>
                </a:cubicBezTo>
                <a:cubicBezTo>
                  <a:pt x="20" y="593"/>
                  <a:pt x="20" y="591"/>
                  <a:pt x="20" y="590"/>
                </a:cubicBezTo>
                <a:cubicBezTo>
                  <a:pt x="20" y="590"/>
                  <a:pt x="19" y="590"/>
                  <a:pt x="19" y="590"/>
                </a:cubicBezTo>
                <a:cubicBezTo>
                  <a:pt x="19" y="589"/>
                  <a:pt x="21" y="587"/>
                  <a:pt x="19" y="587"/>
                </a:cubicBezTo>
                <a:cubicBezTo>
                  <a:pt x="20" y="585"/>
                  <a:pt x="20" y="583"/>
                  <a:pt x="20" y="581"/>
                </a:cubicBezTo>
                <a:cubicBezTo>
                  <a:pt x="20" y="581"/>
                  <a:pt x="20" y="581"/>
                  <a:pt x="20" y="581"/>
                </a:cubicBezTo>
                <a:cubicBezTo>
                  <a:pt x="20" y="579"/>
                  <a:pt x="20" y="577"/>
                  <a:pt x="20" y="576"/>
                </a:cubicBezTo>
                <a:cubicBezTo>
                  <a:pt x="21" y="576"/>
                  <a:pt x="21" y="574"/>
                  <a:pt x="20" y="574"/>
                </a:cubicBezTo>
                <a:cubicBezTo>
                  <a:pt x="21" y="573"/>
                  <a:pt x="21" y="572"/>
                  <a:pt x="21" y="570"/>
                </a:cubicBezTo>
                <a:cubicBezTo>
                  <a:pt x="21" y="570"/>
                  <a:pt x="21" y="569"/>
                  <a:pt x="21" y="569"/>
                </a:cubicBezTo>
                <a:cubicBezTo>
                  <a:pt x="21" y="568"/>
                  <a:pt x="21" y="567"/>
                  <a:pt x="21" y="566"/>
                </a:cubicBezTo>
                <a:cubicBezTo>
                  <a:pt x="21" y="566"/>
                  <a:pt x="21" y="565"/>
                  <a:pt x="21" y="565"/>
                </a:cubicBezTo>
                <a:cubicBezTo>
                  <a:pt x="21" y="563"/>
                  <a:pt x="21" y="560"/>
                  <a:pt x="21" y="557"/>
                </a:cubicBezTo>
                <a:cubicBezTo>
                  <a:pt x="21" y="555"/>
                  <a:pt x="21" y="552"/>
                  <a:pt x="21" y="549"/>
                </a:cubicBezTo>
                <a:cubicBezTo>
                  <a:pt x="21" y="549"/>
                  <a:pt x="21" y="548"/>
                  <a:pt x="21" y="548"/>
                </a:cubicBezTo>
                <a:cubicBezTo>
                  <a:pt x="21" y="547"/>
                  <a:pt x="21" y="547"/>
                  <a:pt x="21" y="547"/>
                </a:cubicBezTo>
                <a:cubicBezTo>
                  <a:pt x="21" y="544"/>
                  <a:pt x="21" y="539"/>
                  <a:pt x="21" y="535"/>
                </a:cubicBezTo>
                <a:cubicBezTo>
                  <a:pt x="21" y="535"/>
                  <a:pt x="21" y="534"/>
                  <a:pt x="21" y="534"/>
                </a:cubicBezTo>
                <a:cubicBezTo>
                  <a:pt x="21" y="533"/>
                  <a:pt x="21" y="531"/>
                  <a:pt x="20" y="529"/>
                </a:cubicBezTo>
                <a:cubicBezTo>
                  <a:pt x="21" y="529"/>
                  <a:pt x="21" y="527"/>
                  <a:pt x="21" y="526"/>
                </a:cubicBezTo>
                <a:cubicBezTo>
                  <a:pt x="21" y="526"/>
                  <a:pt x="21" y="524"/>
                  <a:pt x="20" y="523"/>
                </a:cubicBezTo>
                <a:cubicBezTo>
                  <a:pt x="21" y="522"/>
                  <a:pt x="21" y="521"/>
                  <a:pt x="20" y="519"/>
                </a:cubicBezTo>
                <a:cubicBezTo>
                  <a:pt x="21" y="515"/>
                  <a:pt x="20" y="511"/>
                  <a:pt x="21" y="507"/>
                </a:cubicBezTo>
                <a:cubicBezTo>
                  <a:pt x="21" y="507"/>
                  <a:pt x="21" y="505"/>
                  <a:pt x="21" y="505"/>
                </a:cubicBezTo>
                <a:cubicBezTo>
                  <a:pt x="20" y="504"/>
                  <a:pt x="20" y="504"/>
                  <a:pt x="20" y="503"/>
                </a:cubicBezTo>
                <a:cubicBezTo>
                  <a:pt x="20" y="503"/>
                  <a:pt x="21" y="501"/>
                  <a:pt x="20" y="501"/>
                </a:cubicBezTo>
                <a:cubicBezTo>
                  <a:pt x="20" y="500"/>
                  <a:pt x="20" y="500"/>
                  <a:pt x="20" y="500"/>
                </a:cubicBezTo>
                <a:cubicBezTo>
                  <a:pt x="20" y="500"/>
                  <a:pt x="20" y="500"/>
                  <a:pt x="20" y="500"/>
                </a:cubicBezTo>
                <a:cubicBezTo>
                  <a:pt x="20" y="499"/>
                  <a:pt x="20" y="498"/>
                  <a:pt x="20" y="497"/>
                </a:cubicBezTo>
                <a:cubicBezTo>
                  <a:pt x="20" y="497"/>
                  <a:pt x="20" y="496"/>
                  <a:pt x="20" y="496"/>
                </a:cubicBezTo>
                <a:cubicBezTo>
                  <a:pt x="20" y="492"/>
                  <a:pt x="21" y="487"/>
                  <a:pt x="20" y="482"/>
                </a:cubicBezTo>
                <a:cubicBezTo>
                  <a:pt x="20" y="481"/>
                  <a:pt x="20" y="481"/>
                  <a:pt x="20" y="480"/>
                </a:cubicBezTo>
                <a:cubicBezTo>
                  <a:pt x="20" y="480"/>
                  <a:pt x="20" y="479"/>
                  <a:pt x="20" y="479"/>
                </a:cubicBezTo>
                <a:cubicBezTo>
                  <a:pt x="20" y="479"/>
                  <a:pt x="20" y="477"/>
                  <a:pt x="20" y="476"/>
                </a:cubicBezTo>
                <a:cubicBezTo>
                  <a:pt x="20" y="477"/>
                  <a:pt x="20" y="476"/>
                  <a:pt x="20" y="476"/>
                </a:cubicBezTo>
                <a:cubicBezTo>
                  <a:pt x="20" y="473"/>
                  <a:pt x="19" y="470"/>
                  <a:pt x="20" y="467"/>
                </a:cubicBezTo>
                <a:cubicBezTo>
                  <a:pt x="20" y="466"/>
                  <a:pt x="20" y="466"/>
                  <a:pt x="19" y="466"/>
                </a:cubicBezTo>
                <a:cubicBezTo>
                  <a:pt x="20" y="463"/>
                  <a:pt x="20" y="460"/>
                  <a:pt x="19" y="457"/>
                </a:cubicBezTo>
                <a:cubicBezTo>
                  <a:pt x="20" y="457"/>
                  <a:pt x="20" y="457"/>
                  <a:pt x="20" y="457"/>
                </a:cubicBezTo>
                <a:cubicBezTo>
                  <a:pt x="20" y="457"/>
                  <a:pt x="20" y="456"/>
                  <a:pt x="19" y="455"/>
                </a:cubicBezTo>
                <a:cubicBezTo>
                  <a:pt x="20" y="452"/>
                  <a:pt x="19" y="448"/>
                  <a:pt x="20" y="445"/>
                </a:cubicBezTo>
                <a:cubicBezTo>
                  <a:pt x="19" y="444"/>
                  <a:pt x="20" y="444"/>
                  <a:pt x="20" y="443"/>
                </a:cubicBezTo>
                <a:cubicBezTo>
                  <a:pt x="20" y="444"/>
                  <a:pt x="20" y="441"/>
                  <a:pt x="20" y="441"/>
                </a:cubicBezTo>
                <a:cubicBezTo>
                  <a:pt x="19" y="437"/>
                  <a:pt x="20" y="433"/>
                  <a:pt x="19" y="429"/>
                </a:cubicBezTo>
                <a:cubicBezTo>
                  <a:pt x="20" y="428"/>
                  <a:pt x="19" y="427"/>
                  <a:pt x="19" y="426"/>
                </a:cubicBezTo>
                <a:cubicBezTo>
                  <a:pt x="19" y="426"/>
                  <a:pt x="19" y="426"/>
                  <a:pt x="20" y="426"/>
                </a:cubicBezTo>
                <a:cubicBezTo>
                  <a:pt x="19" y="424"/>
                  <a:pt x="19" y="421"/>
                  <a:pt x="19" y="420"/>
                </a:cubicBezTo>
                <a:cubicBezTo>
                  <a:pt x="20" y="419"/>
                  <a:pt x="19" y="418"/>
                  <a:pt x="19" y="417"/>
                </a:cubicBezTo>
                <a:cubicBezTo>
                  <a:pt x="19" y="417"/>
                  <a:pt x="20" y="416"/>
                  <a:pt x="19" y="415"/>
                </a:cubicBezTo>
                <a:cubicBezTo>
                  <a:pt x="19" y="415"/>
                  <a:pt x="20" y="415"/>
                  <a:pt x="20" y="414"/>
                </a:cubicBezTo>
                <a:cubicBezTo>
                  <a:pt x="19" y="413"/>
                  <a:pt x="20" y="411"/>
                  <a:pt x="19" y="410"/>
                </a:cubicBezTo>
                <a:cubicBezTo>
                  <a:pt x="20" y="405"/>
                  <a:pt x="19" y="401"/>
                  <a:pt x="19" y="397"/>
                </a:cubicBezTo>
                <a:cubicBezTo>
                  <a:pt x="19" y="396"/>
                  <a:pt x="19" y="394"/>
                  <a:pt x="19" y="393"/>
                </a:cubicBezTo>
                <a:cubicBezTo>
                  <a:pt x="18" y="388"/>
                  <a:pt x="19" y="386"/>
                  <a:pt x="18" y="382"/>
                </a:cubicBezTo>
                <a:cubicBezTo>
                  <a:pt x="18" y="381"/>
                  <a:pt x="18" y="379"/>
                  <a:pt x="18" y="378"/>
                </a:cubicBezTo>
                <a:cubicBezTo>
                  <a:pt x="18" y="376"/>
                  <a:pt x="19" y="374"/>
                  <a:pt x="18" y="372"/>
                </a:cubicBezTo>
                <a:cubicBezTo>
                  <a:pt x="18" y="370"/>
                  <a:pt x="19" y="368"/>
                  <a:pt x="19" y="366"/>
                </a:cubicBezTo>
                <a:cubicBezTo>
                  <a:pt x="19" y="366"/>
                  <a:pt x="19" y="366"/>
                  <a:pt x="19" y="366"/>
                </a:cubicBezTo>
                <a:cubicBezTo>
                  <a:pt x="19" y="361"/>
                  <a:pt x="19" y="358"/>
                  <a:pt x="18" y="354"/>
                </a:cubicBezTo>
                <a:cubicBezTo>
                  <a:pt x="18" y="354"/>
                  <a:pt x="18" y="354"/>
                  <a:pt x="18" y="354"/>
                </a:cubicBezTo>
                <a:cubicBezTo>
                  <a:pt x="18" y="353"/>
                  <a:pt x="18" y="352"/>
                  <a:pt x="18" y="351"/>
                </a:cubicBezTo>
                <a:cubicBezTo>
                  <a:pt x="18" y="349"/>
                  <a:pt x="18" y="348"/>
                  <a:pt x="18" y="345"/>
                </a:cubicBezTo>
                <a:cubicBezTo>
                  <a:pt x="18" y="345"/>
                  <a:pt x="18" y="344"/>
                  <a:pt x="18" y="344"/>
                </a:cubicBezTo>
                <a:cubicBezTo>
                  <a:pt x="18" y="343"/>
                  <a:pt x="18" y="343"/>
                  <a:pt x="18" y="343"/>
                </a:cubicBezTo>
                <a:cubicBezTo>
                  <a:pt x="18" y="342"/>
                  <a:pt x="18" y="342"/>
                  <a:pt x="18" y="342"/>
                </a:cubicBezTo>
                <a:cubicBezTo>
                  <a:pt x="18" y="342"/>
                  <a:pt x="18" y="342"/>
                  <a:pt x="18" y="342"/>
                </a:cubicBezTo>
                <a:cubicBezTo>
                  <a:pt x="18" y="342"/>
                  <a:pt x="18" y="341"/>
                  <a:pt x="18" y="341"/>
                </a:cubicBezTo>
                <a:cubicBezTo>
                  <a:pt x="19" y="340"/>
                  <a:pt x="17" y="338"/>
                  <a:pt x="18" y="338"/>
                </a:cubicBezTo>
                <a:cubicBezTo>
                  <a:pt x="18" y="337"/>
                  <a:pt x="18" y="337"/>
                  <a:pt x="18" y="337"/>
                </a:cubicBezTo>
                <a:cubicBezTo>
                  <a:pt x="18" y="336"/>
                  <a:pt x="18" y="337"/>
                  <a:pt x="18" y="336"/>
                </a:cubicBezTo>
                <a:cubicBezTo>
                  <a:pt x="18" y="336"/>
                  <a:pt x="18" y="336"/>
                  <a:pt x="18" y="336"/>
                </a:cubicBezTo>
                <a:cubicBezTo>
                  <a:pt x="18" y="336"/>
                  <a:pt x="18" y="335"/>
                  <a:pt x="18" y="335"/>
                </a:cubicBezTo>
                <a:cubicBezTo>
                  <a:pt x="18" y="335"/>
                  <a:pt x="18" y="335"/>
                  <a:pt x="18" y="335"/>
                </a:cubicBezTo>
                <a:cubicBezTo>
                  <a:pt x="18" y="335"/>
                  <a:pt x="17" y="334"/>
                  <a:pt x="18" y="334"/>
                </a:cubicBezTo>
                <a:cubicBezTo>
                  <a:pt x="18" y="333"/>
                  <a:pt x="18" y="333"/>
                  <a:pt x="18" y="332"/>
                </a:cubicBezTo>
                <a:cubicBezTo>
                  <a:pt x="18" y="332"/>
                  <a:pt x="18" y="331"/>
                  <a:pt x="18" y="331"/>
                </a:cubicBezTo>
                <a:cubicBezTo>
                  <a:pt x="18" y="330"/>
                  <a:pt x="18" y="331"/>
                  <a:pt x="18" y="330"/>
                </a:cubicBezTo>
                <a:cubicBezTo>
                  <a:pt x="19" y="329"/>
                  <a:pt x="18" y="328"/>
                  <a:pt x="18" y="327"/>
                </a:cubicBezTo>
                <a:cubicBezTo>
                  <a:pt x="18" y="327"/>
                  <a:pt x="18" y="327"/>
                  <a:pt x="18" y="327"/>
                </a:cubicBezTo>
                <a:cubicBezTo>
                  <a:pt x="18" y="326"/>
                  <a:pt x="18" y="327"/>
                  <a:pt x="18" y="326"/>
                </a:cubicBezTo>
                <a:cubicBezTo>
                  <a:pt x="18" y="326"/>
                  <a:pt x="17" y="325"/>
                  <a:pt x="18" y="325"/>
                </a:cubicBezTo>
                <a:cubicBezTo>
                  <a:pt x="18" y="324"/>
                  <a:pt x="18" y="322"/>
                  <a:pt x="18" y="321"/>
                </a:cubicBezTo>
                <a:cubicBezTo>
                  <a:pt x="18" y="321"/>
                  <a:pt x="18" y="320"/>
                  <a:pt x="18" y="320"/>
                </a:cubicBezTo>
                <a:cubicBezTo>
                  <a:pt x="18" y="320"/>
                  <a:pt x="18" y="320"/>
                  <a:pt x="18" y="319"/>
                </a:cubicBezTo>
                <a:cubicBezTo>
                  <a:pt x="18" y="319"/>
                  <a:pt x="19" y="319"/>
                  <a:pt x="19" y="319"/>
                </a:cubicBezTo>
                <a:cubicBezTo>
                  <a:pt x="18" y="318"/>
                  <a:pt x="19" y="319"/>
                  <a:pt x="19" y="318"/>
                </a:cubicBezTo>
                <a:cubicBezTo>
                  <a:pt x="19" y="318"/>
                  <a:pt x="18" y="317"/>
                  <a:pt x="19" y="317"/>
                </a:cubicBezTo>
                <a:cubicBezTo>
                  <a:pt x="19" y="317"/>
                  <a:pt x="18" y="317"/>
                  <a:pt x="18" y="317"/>
                </a:cubicBezTo>
                <a:cubicBezTo>
                  <a:pt x="18" y="317"/>
                  <a:pt x="19" y="316"/>
                  <a:pt x="18" y="316"/>
                </a:cubicBezTo>
                <a:cubicBezTo>
                  <a:pt x="18" y="316"/>
                  <a:pt x="19" y="317"/>
                  <a:pt x="19" y="316"/>
                </a:cubicBezTo>
                <a:cubicBezTo>
                  <a:pt x="18" y="315"/>
                  <a:pt x="19" y="314"/>
                  <a:pt x="19" y="313"/>
                </a:cubicBezTo>
                <a:cubicBezTo>
                  <a:pt x="19" y="313"/>
                  <a:pt x="19" y="313"/>
                  <a:pt x="19" y="313"/>
                </a:cubicBezTo>
                <a:cubicBezTo>
                  <a:pt x="18" y="312"/>
                  <a:pt x="20" y="311"/>
                  <a:pt x="19" y="310"/>
                </a:cubicBezTo>
                <a:cubicBezTo>
                  <a:pt x="18" y="309"/>
                  <a:pt x="19" y="308"/>
                  <a:pt x="18" y="307"/>
                </a:cubicBezTo>
                <a:cubicBezTo>
                  <a:pt x="18" y="307"/>
                  <a:pt x="19" y="307"/>
                  <a:pt x="19" y="307"/>
                </a:cubicBezTo>
                <a:cubicBezTo>
                  <a:pt x="19" y="307"/>
                  <a:pt x="18" y="307"/>
                  <a:pt x="18" y="307"/>
                </a:cubicBezTo>
                <a:cubicBezTo>
                  <a:pt x="18" y="307"/>
                  <a:pt x="19" y="307"/>
                  <a:pt x="19" y="307"/>
                </a:cubicBezTo>
                <a:cubicBezTo>
                  <a:pt x="18" y="306"/>
                  <a:pt x="19" y="305"/>
                  <a:pt x="19" y="304"/>
                </a:cubicBezTo>
                <a:cubicBezTo>
                  <a:pt x="19" y="304"/>
                  <a:pt x="19" y="305"/>
                  <a:pt x="19" y="305"/>
                </a:cubicBezTo>
                <a:cubicBezTo>
                  <a:pt x="19" y="304"/>
                  <a:pt x="20" y="303"/>
                  <a:pt x="19" y="302"/>
                </a:cubicBezTo>
                <a:cubicBezTo>
                  <a:pt x="20" y="302"/>
                  <a:pt x="19" y="300"/>
                  <a:pt x="19" y="299"/>
                </a:cubicBezTo>
                <a:cubicBezTo>
                  <a:pt x="19" y="299"/>
                  <a:pt x="20" y="298"/>
                  <a:pt x="19" y="297"/>
                </a:cubicBezTo>
                <a:cubicBezTo>
                  <a:pt x="19" y="297"/>
                  <a:pt x="19" y="297"/>
                  <a:pt x="19" y="297"/>
                </a:cubicBezTo>
                <a:cubicBezTo>
                  <a:pt x="19" y="296"/>
                  <a:pt x="19" y="296"/>
                  <a:pt x="19" y="296"/>
                </a:cubicBezTo>
                <a:cubicBezTo>
                  <a:pt x="19" y="296"/>
                  <a:pt x="19" y="296"/>
                  <a:pt x="19" y="296"/>
                </a:cubicBezTo>
                <a:cubicBezTo>
                  <a:pt x="18" y="296"/>
                  <a:pt x="20" y="295"/>
                  <a:pt x="19" y="295"/>
                </a:cubicBezTo>
                <a:cubicBezTo>
                  <a:pt x="19" y="294"/>
                  <a:pt x="19" y="294"/>
                  <a:pt x="19" y="294"/>
                </a:cubicBezTo>
                <a:cubicBezTo>
                  <a:pt x="19" y="294"/>
                  <a:pt x="19" y="294"/>
                  <a:pt x="19" y="294"/>
                </a:cubicBezTo>
                <a:cubicBezTo>
                  <a:pt x="19" y="294"/>
                  <a:pt x="19" y="294"/>
                  <a:pt x="19" y="293"/>
                </a:cubicBezTo>
                <a:cubicBezTo>
                  <a:pt x="19" y="293"/>
                  <a:pt x="18" y="292"/>
                  <a:pt x="19" y="292"/>
                </a:cubicBezTo>
                <a:cubicBezTo>
                  <a:pt x="19" y="292"/>
                  <a:pt x="19" y="292"/>
                  <a:pt x="18" y="292"/>
                </a:cubicBezTo>
                <a:cubicBezTo>
                  <a:pt x="19" y="292"/>
                  <a:pt x="19" y="291"/>
                  <a:pt x="19" y="291"/>
                </a:cubicBezTo>
                <a:cubicBezTo>
                  <a:pt x="19" y="291"/>
                  <a:pt x="19" y="291"/>
                  <a:pt x="18" y="291"/>
                </a:cubicBezTo>
                <a:cubicBezTo>
                  <a:pt x="18" y="291"/>
                  <a:pt x="19" y="291"/>
                  <a:pt x="19" y="291"/>
                </a:cubicBezTo>
                <a:cubicBezTo>
                  <a:pt x="19" y="291"/>
                  <a:pt x="19" y="291"/>
                  <a:pt x="19" y="291"/>
                </a:cubicBezTo>
                <a:cubicBezTo>
                  <a:pt x="19" y="291"/>
                  <a:pt x="19" y="291"/>
                  <a:pt x="19" y="291"/>
                </a:cubicBezTo>
                <a:cubicBezTo>
                  <a:pt x="19" y="290"/>
                  <a:pt x="19" y="291"/>
                  <a:pt x="19" y="291"/>
                </a:cubicBezTo>
                <a:cubicBezTo>
                  <a:pt x="18" y="290"/>
                  <a:pt x="19" y="290"/>
                  <a:pt x="19" y="290"/>
                </a:cubicBezTo>
                <a:cubicBezTo>
                  <a:pt x="19" y="289"/>
                  <a:pt x="19" y="289"/>
                  <a:pt x="19" y="289"/>
                </a:cubicBezTo>
                <a:cubicBezTo>
                  <a:pt x="19" y="289"/>
                  <a:pt x="19" y="289"/>
                  <a:pt x="18" y="289"/>
                </a:cubicBezTo>
                <a:cubicBezTo>
                  <a:pt x="18" y="288"/>
                  <a:pt x="19" y="289"/>
                  <a:pt x="19" y="288"/>
                </a:cubicBezTo>
                <a:cubicBezTo>
                  <a:pt x="19" y="288"/>
                  <a:pt x="18" y="288"/>
                  <a:pt x="18" y="288"/>
                </a:cubicBezTo>
                <a:cubicBezTo>
                  <a:pt x="19" y="288"/>
                  <a:pt x="19" y="287"/>
                  <a:pt x="18" y="287"/>
                </a:cubicBezTo>
                <a:cubicBezTo>
                  <a:pt x="18" y="287"/>
                  <a:pt x="19" y="286"/>
                  <a:pt x="19" y="287"/>
                </a:cubicBezTo>
                <a:cubicBezTo>
                  <a:pt x="18" y="286"/>
                  <a:pt x="19" y="286"/>
                  <a:pt x="19" y="286"/>
                </a:cubicBezTo>
                <a:cubicBezTo>
                  <a:pt x="19" y="285"/>
                  <a:pt x="18" y="285"/>
                  <a:pt x="18" y="285"/>
                </a:cubicBezTo>
                <a:cubicBezTo>
                  <a:pt x="18" y="285"/>
                  <a:pt x="18" y="285"/>
                  <a:pt x="18" y="284"/>
                </a:cubicBezTo>
                <a:cubicBezTo>
                  <a:pt x="18" y="284"/>
                  <a:pt x="19" y="284"/>
                  <a:pt x="19" y="284"/>
                </a:cubicBezTo>
                <a:cubicBezTo>
                  <a:pt x="19" y="284"/>
                  <a:pt x="18" y="284"/>
                  <a:pt x="18" y="283"/>
                </a:cubicBezTo>
                <a:cubicBezTo>
                  <a:pt x="19" y="283"/>
                  <a:pt x="18" y="282"/>
                  <a:pt x="19" y="282"/>
                </a:cubicBezTo>
                <a:cubicBezTo>
                  <a:pt x="19" y="282"/>
                  <a:pt x="19" y="282"/>
                  <a:pt x="18" y="282"/>
                </a:cubicBezTo>
                <a:cubicBezTo>
                  <a:pt x="18" y="282"/>
                  <a:pt x="19" y="282"/>
                  <a:pt x="19" y="282"/>
                </a:cubicBezTo>
                <a:cubicBezTo>
                  <a:pt x="19" y="281"/>
                  <a:pt x="18" y="280"/>
                  <a:pt x="19" y="279"/>
                </a:cubicBezTo>
                <a:cubicBezTo>
                  <a:pt x="19" y="279"/>
                  <a:pt x="19" y="279"/>
                  <a:pt x="18" y="279"/>
                </a:cubicBezTo>
                <a:cubicBezTo>
                  <a:pt x="19" y="278"/>
                  <a:pt x="19" y="276"/>
                  <a:pt x="18" y="275"/>
                </a:cubicBezTo>
                <a:cubicBezTo>
                  <a:pt x="18" y="275"/>
                  <a:pt x="19" y="275"/>
                  <a:pt x="19" y="275"/>
                </a:cubicBezTo>
                <a:cubicBezTo>
                  <a:pt x="18" y="275"/>
                  <a:pt x="19" y="274"/>
                  <a:pt x="18" y="274"/>
                </a:cubicBezTo>
                <a:cubicBezTo>
                  <a:pt x="18" y="274"/>
                  <a:pt x="19" y="274"/>
                  <a:pt x="19" y="274"/>
                </a:cubicBezTo>
                <a:cubicBezTo>
                  <a:pt x="19" y="274"/>
                  <a:pt x="18" y="273"/>
                  <a:pt x="19" y="273"/>
                </a:cubicBezTo>
                <a:cubicBezTo>
                  <a:pt x="18" y="273"/>
                  <a:pt x="18" y="273"/>
                  <a:pt x="18" y="272"/>
                </a:cubicBezTo>
                <a:cubicBezTo>
                  <a:pt x="19" y="272"/>
                  <a:pt x="19" y="272"/>
                  <a:pt x="19" y="272"/>
                </a:cubicBezTo>
                <a:cubicBezTo>
                  <a:pt x="19" y="272"/>
                  <a:pt x="18" y="272"/>
                  <a:pt x="18" y="272"/>
                </a:cubicBezTo>
                <a:cubicBezTo>
                  <a:pt x="19" y="272"/>
                  <a:pt x="19" y="271"/>
                  <a:pt x="18" y="271"/>
                </a:cubicBezTo>
                <a:cubicBezTo>
                  <a:pt x="19" y="271"/>
                  <a:pt x="19" y="270"/>
                  <a:pt x="18" y="270"/>
                </a:cubicBezTo>
                <a:cubicBezTo>
                  <a:pt x="18" y="269"/>
                  <a:pt x="19" y="270"/>
                  <a:pt x="19" y="269"/>
                </a:cubicBezTo>
                <a:cubicBezTo>
                  <a:pt x="19" y="269"/>
                  <a:pt x="18" y="269"/>
                  <a:pt x="19" y="269"/>
                </a:cubicBezTo>
                <a:cubicBezTo>
                  <a:pt x="18" y="269"/>
                  <a:pt x="18" y="269"/>
                  <a:pt x="18" y="269"/>
                </a:cubicBezTo>
                <a:cubicBezTo>
                  <a:pt x="18" y="268"/>
                  <a:pt x="19" y="268"/>
                  <a:pt x="18" y="268"/>
                </a:cubicBezTo>
                <a:cubicBezTo>
                  <a:pt x="18" y="268"/>
                  <a:pt x="18" y="268"/>
                  <a:pt x="19" y="268"/>
                </a:cubicBezTo>
                <a:cubicBezTo>
                  <a:pt x="19" y="267"/>
                  <a:pt x="18" y="267"/>
                  <a:pt x="18" y="267"/>
                </a:cubicBezTo>
                <a:cubicBezTo>
                  <a:pt x="18" y="267"/>
                  <a:pt x="19" y="267"/>
                  <a:pt x="19" y="267"/>
                </a:cubicBezTo>
                <a:cubicBezTo>
                  <a:pt x="19" y="266"/>
                  <a:pt x="18" y="265"/>
                  <a:pt x="18" y="265"/>
                </a:cubicBezTo>
                <a:cubicBezTo>
                  <a:pt x="18" y="264"/>
                  <a:pt x="19" y="264"/>
                  <a:pt x="18" y="264"/>
                </a:cubicBezTo>
                <a:cubicBezTo>
                  <a:pt x="18" y="263"/>
                  <a:pt x="19" y="264"/>
                  <a:pt x="19" y="263"/>
                </a:cubicBezTo>
                <a:cubicBezTo>
                  <a:pt x="19" y="263"/>
                  <a:pt x="19" y="263"/>
                  <a:pt x="19" y="263"/>
                </a:cubicBezTo>
                <a:cubicBezTo>
                  <a:pt x="19" y="263"/>
                  <a:pt x="19" y="263"/>
                  <a:pt x="19" y="263"/>
                </a:cubicBezTo>
                <a:cubicBezTo>
                  <a:pt x="19" y="263"/>
                  <a:pt x="19" y="263"/>
                  <a:pt x="19" y="263"/>
                </a:cubicBezTo>
                <a:cubicBezTo>
                  <a:pt x="19" y="262"/>
                  <a:pt x="19" y="261"/>
                  <a:pt x="19" y="261"/>
                </a:cubicBezTo>
                <a:cubicBezTo>
                  <a:pt x="19" y="260"/>
                  <a:pt x="19" y="259"/>
                  <a:pt x="19" y="259"/>
                </a:cubicBezTo>
                <a:cubicBezTo>
                  <a:pt x="19" y="259"/>
                  <a:pt x="19" y="257"/>
                  <a:pt x="19" y="257"/>
                </a:cubicBezTo>
                <a:cubicBezTo>
                  <a:pt x="19" y="257"/>
                  <a:pt x="19" y="257"/>
                  <a:pt x="19" y="257"/>
                </a:cubicBezTo>
                <a:cubicBezTo>
                  <a:pt x="19" y="257"/>
                  <a:pt x="19" y="257"/>
                  <a:pt x="19" y="257"/>
                </a:cubicBezTo>
                <a:cubicBezTo>
                  <a:pt x="19" y="257"/>
                  <a:pt x="19" y="256"/>
                  <a:pt x="19" y="256"/>
                </a:cubicBezTo>
                <a:cubicBezTo>
                  <a:pt x="19" y="255"/>
                  <a:pt x="19" y="254"/>
                  <a:pt x="19" y="254"/>
                </a:cubicBezTo>
                <a:cubicBezTo>
                  <a:pt x="19" y="254"/>
                  <a:pt x="19" y="254"/>
                  <a:pt x="19" y="254"/>
                </a:cubicBezTo>
                <a:cubicBezTo>
                  <a:pt x="19" y="253"/>
                  <a:pt x="19" y="253"/>
                  <a:pt x="20" y="253"/>
                </a:cubicBezTo>
                <a:cubicBezTo>
                  <a:pt x="20" y="253"/>
                  <a:pt x="19" y="253"/>
                  <a:pt x="19" y="253"/>
                </a:cubicBezTo>
                <a:cubicBezTo>
                  <a:pt x="19" y="253"/>
                  <a:pt x="19" y="253"/>
                  <a:pt x="19" y="253"/>
                </a:cubicBezTo>
                <a:cubicBezTo>
                  <a:pt x="19" y="252"/>
                  <a:pt x="20" y="252"/>
                  <a:pt x="19" y="251"/>
                </a:cubicBezTo>
                <a:cubicBezTo>
                  <a:pt x="19" y="251"/>
                  <a:pt x="19" y="250"/>
                  <a:pt x="19" y="249"/>
                </a:cubicBezTo>
                <a:cubicBezTo>
                  <a:pt x="19" y="249"/>
                  <a:pt x="19" y="249"/>
                  <a:pt x="19" y="249"/>
                </a:cubicBezTo>
                <a:cubicBezTo>
                  <a:pt x="19" y="249"/>
                  <a:pt x="19" y="249"/>
                  <a:pt x="19" y="249"/>
                </a:cubicBezTo>
                <a:cubicBezTo>
                  <a:pt x="19" y="248"/>
                  <a:pt x="20" y="247"/>
                  <a:pt x="19" y="247"/>
                </a:cubicBezTo>
                <a:cubicBezTo>
                  <a:pt x="19" y="246"/>
                  <a:pt x="19" y="246"/>
                  <a:pt x="19" y="246"/>
                </a:cubicBezTo>
                <a:cubicBezTo>
                  <a:pt x="19" y="246"/>
                  <a:pt x="19" y="245"/>
                  <a:pt x="19" y="245"/>
                </a:cubicBezTo>
                <a:cubicBezTo>
                  <a:pt x="19" y="245"/>
                  <a:pt x="19" y="245"/>
                  <a:pt x="19" y="245"/>
                </a:cubicBezTo>
                <a:cubicBezTo>
                  <a:pt x="19" y="244"/>
                  <a:pt x="19" y="244"/>
                  <a:pt x="20" y="244"/>
                </a:cubicBezTo>
                <a:cubicBezTo>
                  <a:pt x="20" y="243"/>
                  <a:pt x="19" y="243"/>
                  <a:pt x="20" y="243"/>
                </a:cubicBezTo>
                <a:cubicBezTo>
                  <a:pt x="19" y="243"/>
                  <a:pt x="19" y="243"/>
                  <a:pt x="19" y="243"/>
                </a:cubicBezTo>
                <a:cubicBezTo>
                  <a:pt x="19" y="242"/>
                  <a:pt x="20" y="243"/>
                  <a:pt x="20" y="243"/>
                </a:cubicBezTo>
                <a:cubicBezTo>
                  <a:pt x="19" y="242"/>
                  <a:pt x="20" y="242"/>
                  <a:pt x="19" y="241"/>
                </a:cubicBezTo>
                <a:cubicBezTo>
                  <a:pt x="20" y="241"/>
                  <a:pt x="20" y="241"/>
                  <a:pt x="20" y="241"/>
                </a:cubicBezTo>
                <a:cubicBezTo>
                  <a:pt x="20" y="241"/>
                  <a:pt x="20" y="240"/>
                  <a:pt x="19" y="240"/>
                </a:cubicBezTo>
                <a:cubicBezTo>
                  <a:pt x="19" y="240"/>
                  <a:pt x="20" y="240"/>
                  <a:pt x="20" y="240"/>
                </a:cubicBezTo>
                <a:cubicBezTo>
                  <a:pt x="20" y="240"/>
                  <a:pt x="19" y="240"/>
                  <a:pt x="19" y="239"/>
                </a:cubicBezTo>
                <a:cubicBezTo>
                  <a:pt x="19" y="239"/>
                  <a:pt x="19" y="239"/>
                  <a:pt x="19" y="239"/>
                </a:cubicBezTo>
                <a:cubicBezTo>
                  <a:pt x="19" y="239"/>
                  <a:pt x="19" y="239"/>
                  <a:pt x="20" y="239"/>
                </a:cubicBezTo>
                <a:cubicBezTo>
                  <a:pt x="20" y="238"/>
                  <a:pt x="19" y="237"/>
                  <a:pt x="19" y="237"/>
                </a:cubicBezTo>
                <a:cubicBezTo>
                  <a:pt x="19" y="237"/>
                  <a:pt x="19" y="236"/>
                  <a:pt x="19" y="237"/>
                </a:cubicBezTo>
                <a:cubicBezTo>
                  <a:pt x="19" y="237"/>
                  <a:pt x="19" y="236"/>
                  <a:pt x="20" y="236"/>
                </a:cubicBezTo>
                <a:cubicBezTo>
                  <a:pt x="20" y="236"/>
                  <a:pt x="19" y="236"/>
                  <a:pt x="19" y="236"/>
                </a:cubicBezTo>
                <a:cubicBezTo>
                  <a:pt x="19" y="235"/>
                  <a:pt x="19" y="235"/>
                  <a:pt x="20" y="235"/>
                </a:cubicBezTo>
                <a:cubicBezTo>
                  <a:pt x="20" y="235"/>
                  <a:pt x="19" y="235"/>
                  <a:pt x="19" y="235"/>
                </a:cubicBezTo>
                <a:cubicBezTo>
                  <a:pt x="19" y="234"/>
                  <a:pt x="19" y="234"/>
                  <a:pt x="19" y="234"/>
                </a:cubicBezTo>
                <a:cubicBezTo>
                  <a:pt x="19" y="233"/>
                  <a:pt x="19" y="234"/>
                  <a:pt x="19" y="233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9" y="231"/>
                  <a:pt x="19" y="231"/>
                  <a:pt x="19" y="230"/>
                </a:cubicBezTo>
                <a:cubicBezTo>
                  <a:pt x="20" y="229"/>
                  <a:pt x="18" y="227"/>
                  <a:pt x="18" y="226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18" y="225"/>
                  <a:pt x="18" y="225"/>
                  <a:pt x="18" y="225"/>
                </a:cubicBezTo>
                <a:cubicBezTo>
                  <a:pt x="18" y="224"/>
                  <a:pt x="18" y="224"/>
                  <a:pt x="18" y="224"/>
                </a:cubicBezTo>
                <a:cubicBezTo>
                  <a:pt x="18" y="224"/>
                  <a:pt x="19" y="223"/>
                  <a:pt x="18" y="223"/>
                </a:cubicBezTo>
                <a:cubicBezTo>
                  <a:pt x="19" y="222"/>
                  <a:pt x="19" y="221"/>
                  <a:pt x="18" y="221"/>
                </a:cubicBezTo>
                <a:cubicBezTo>
                  <a:pt x="19" y="220"/>
                  <a:pt x="18" y="220"/>
                  <a:pt x="19" y="219"/>
                </a:cubicBezTo>
                <a:cubicBezTo>
                  <a:pt x="18" y="218"/>
                  <a:pt x="18" y="218"/>
                  <a:pt x="18" y="218"/>
                </a:cubicBezTo>
                <a:cubicBezTo>
                  <a:pt x="18" y="218"/>
                  <a:pt x="19" y="217"/>
                  <a:pt x="18" y="217"/>
                </a:cubicBezTo>
                <a:cubicBezTo>
                  <a:pt x="19" y="216"/>
                  <a:pt x="18" y="216"/>
                  <a:pt x="19" y="216"/>
                </a:cubicBezTo>
                <a:cubicBezTo>
                  <a:pt x="18" y="216"/>
                  <a:pt x="19" y="216"/>
                  <a:pt x="18" y="216"/>
                </a:cubicBezTo>
                <a:cubicBezTo>
                  <a:pt x="19" y="216"/>
                  <a:pt x="18" y="215"/>
                  <a:pt x="19" y="215"/>
                </a:cubicBezTo>
                <a:cubicBezTo>
                  <a:pt x="19" y="215"/>
                  <a:pt x="18" y="215"/>
                  <a:pt x="18" y="215"/>
                </a:cubicBezTo>
                <a:cubicBezTo>
                  <a:pt x="18" y="214"/>
                  <a:pt x="18" y="215"/>
                  <a:pt x="19" y="214"/>
                </a:cubicBezTo>
                <a:cubicBezTo>
                  <a:pt x="19" y="214"/>
                  <a:pt x="18" y="214"/>
                  <a:pt x="18" y="214"/>
                </a:cubicBezTo>
                <a:cubicBezTo>
                  <a:pt x="18" y="214"/>
                  <a:pt x="18" y="213"/>
                  <a:pt x="19" y="213"/>
                </a:cubicBezTo>
                <a:cubicBezTo>
                  <a:pt x="19" y="213"/>
                  <a:pt x="18" y="212"/>
                  <a:pt x="19" y="212"/>
                </a:cubicBezTo>
                <a:cubicBezTo>
                  <a:pt x="18" y="212"/>
                  <a:pt x="18" y="211"/>
                  <a:pt x="18" y="210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19" y="209"/>
                  <a:pt x="19" y="208"/>
                  <a:pt x="19" y="207"/>
                </a:cubicBezTo>
                <a:cubicBezTo>
                  <a:pt x="18" y="207"/>
                  <a:pt x="18" y="207"/>
                  <a:pt x="18" y="207"/>
                </a:cubicBezTo>
                <a:cubicBezTo>
                  <a:pt x="19" y="206"/>
                  <a:pt x="19" y="206"/>
                  <a:pt x="18" y="205"/>
                </a:cubicBezTo>
                <a:cubicBezTo>
                  <a:pt x="19" y="205"/>
                  <a:pt x="18" y="205"/>
                  <a:pt x="18" y="204"/>
                </a:cubicBezTo>
                <a:cubicBezTo>
                  <a:pt x="18" y="204"/>
                  <a:pt x="18" y="204"/>
                  <a:pt x="18" y="204"/>
                </a:cubicBezTo>
                <a:cubicBezTo>
                  <a:pt x="18" y="204"/>
                  <a:pt x="18" y="203"/>
                  <a:pt x="18" y="203"/>
                </a:cubicBezTo>
                <a:cubicBezTo>
                  <a:pt x="18" y="202"/>
                  <a:pt x="17" y="202"/>
                  <a:pt x="18" y="202"/>
                </a:cubicBezTo>
                <a:cubicBezTo>
                  <a:pt x="18" y="201"/>
                  <a:pt x="18" y="201"/>
                  <a:pt x="18" y="201"/>
                </a:cubicBezTo>
                <a:cubicBezTo>
                  <a:pt x="18" y="201"/>
                  <a:pt x="18" y="201"/>
                  <a:pt x="18" y="201"/>
                </a:cubicBezTo>
                <a:cubicBezTo>
                  <a:pt x="18" y="200"/>
                  <a:pt x="18" y="198"/>
                  <a:pt x="17" y="196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196"/>
                  <a:pt x="17" y="196"/>
                  <a:pt x="17" y="196"/>
                </a:cubicBezTo>
                <a:cubicBezTo>
                  <a:pt x="17" y="196"/>
                  <a:pt x="17" y="196"/>
                  <a:pt x="18" y="196"/>
                </a:cubicBezTo>
                <a:cubicBezTo>
                  <a:pt x="17" y="195"/>
                  <a:pt x="18" y="194"/>
                  <a:pt x="17" y="194"/>
                </a:cubicBezTo>
                <a:cubicBezTo>
                  <a:pt x="17" y="194"/>
                  <a:pt x="17" y="194"/>
                  <a:pt x="18" y="194"/>
                </a:cubicBezTo>
                <a:cubicBezTo>
                  <a:pt x="17" y="193"/>
                  <a:pt x="18" y="192"/>
                  <a:pt x="17" y="191"/>
                </a:cubicBezTo>
                <a:cubicBezTo>
                  <a:pt x="17" y="191"/>
                  <a:pt x="18" y="191"/>
                  <a:pt x="18" y="190"/>
                </a:cubicBezTo>
                <a:cubicBezTo>
                  <a:pt x="17" y="190"/>
                  <a:pt x="18" y="189"/>
                  <a:pt x="17" y="188"/>
                </a:cubicBezTo>
                <a:cubicBezTo>
                  <a:pt x="18" y="188"/>
                  <a:pt x="18" y="188"/>
                  <a:pt x="18" y="188"/>
                </a:cubicBezTo>
                <a:cubicBezTo>
                  <a:pt x="17" y="187"/>
                  <a:pt x="18" y="187"/>
                  <a:pt x="18" y="187"/>
                </a:cubicBezTo>
                <a:cubicBezTo>
                  <a:pt x="18" y="186"/>
                  <a:pt x="18" y="185"/>
                  <a:pt x="18" y="184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4"/>
                  <a:pt x="18" y="184"/>
                  <a:pt x="18" y="183"/>
                </a:cubicBezTo>
                <a:cubicBezTo>
                  <a:pt x="18" y="183"/>
                  <a:pt x="18" y="183"/>
                  <a:pt x="18" y="183"/>
                </a:cubicBezTo>
                <a:cubicBezTo>
                  <a:pt x="18" y="183"/>
                  <a:pt x="18" y="182"/>
                  <a:pt x="18" y="182"/>
                </a:cubicBezTo>
                <a:cubicBezTo>
                  <a:pt x="18" y="181"/>
                  <a:pt x="18" y="182"/>
                  <a:pt x="18" y="181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18" y="181"/>
                  <a:pt x="18" y="179"/>
                  <a:pt x="18" y="179"/>
                </a:cubicBezTo>
                <a:cubicBezTo>
                  <a:pt x="18" y="178"/>
                  <a:pt x="19" y="178"/>
                  <a:pt x="18" y="177"/>
                </a:cubicBezTo>
                <a:cubicBezTo>
                  <a:pt x="18" y="177"/>
                  <a:pt x="18" y="177"/>
                  <a:pt x="18" y="177"/>
                </a:cubicBezTo>
                <a:cubicBezTo>
                  <a:pt x="18" y="177"/>
                  <a:pt x="18" y="176"/>
                  <a:pt x="18" y="176"/>
                </a:cubicBezTo>
                <a:cubicBezTo>
                  <a:pt x="18" y="176"/>
                  <a:pt x="18" y="176"/>
                  <a:pt x="18" y="176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18" y="174"/>
                  <a:pt x="18" y="173"/>
                  <a:pt x="18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8" y="172"/>
                  <a:pt x="19" y="171"/>
                  <a:pt x="18" y="171"/>
                </a:cubicBezTo>
                <a:cubicBezTo>
                  <a:pt x="18" y="171"/>
                  <a:pt x="18" y="170"/>
                  <a:pt x="18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69"/>
                  <a:pt x="17" y="169"/>
                  <a:pt x="18" y="168"/>
                </a:cubicBezTo>
                <a:cubicBezTo>
                  <a:pt x="18" y="168"/>
                  <a:pt x="19" y="167"/>
                  <a:pt x="18" y="166"/>
                </a:cubicBezTo>
                <a:cubicBezTo>
                  <a:pt x="19" y="166"/>
                  <a:pt x="17" y="165"/>
                  <a:pt x="18" y="164"/>
                </a:cubicBezTo>
                <a:cubicBezTo>
                  <a:pt x="18" y="164"/>
                  <a:pt x="18" y="163"/>
                  <a:pt x="18" y="163"/>
                </a:cubicBezTo>
                <a:cubicBezTo>
                  <a:pt x="18" y="163"/>
                  <a:pt x="18" y="162"/>
                  <a:pt x="18" y="162"/>
                </a:cubicBezTo>
                <a:cubicBezTo>
                  <a:pt x="18" y="162"/>
                  <a:pt x="18" y="161"/>
                  <a:pt x="18" y="161"/>
                </a:cubicBezTo>
                <a:cubicBezTo>
                  <a:pt x="18" y="161"/>
                  <a:pt x="18" y="160"/>
                  <a:pt x="18" y="160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18" y="158"/>
                  <a:pt x="18" y="154"/>
                  <a:pt x="18" y="153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9" y="151"/>
                  <a:pt x="18" y="152"/>
                  <a:pt x="18" y="151"/>
                </a:cubicBezTo>
                <a:cubicBezTo>
                  <a:pt x="18" y="151"/>
                  <a:pt x="18" y="151"/>
                  <a:pt x="18" y="151"/>
                </a:cubicBezTo>
                <a:cubicBezTo>
                  <a:pt x="18" y="150"/>
                  <a:pt x="19" y="149"/>
                  <a:pt x="18" y="149"/>
                </a:cubicBezTo>
                <a:cubicBezTo>
                  <a:pt x="18" y="148"/>
                  <a:pt x="18" y="148"/>
                  <a:pt x="19" y="148"/>
                </a:cubicBezTo>
                <a:cubicBezTo>
                  <a:pt x="19" y="148"/>
                  <a:pt x="19" y="147"/>
                  <a:pt x="18" y="147"/>
                </a:cubicBezTo>
                <a:cubicBezTo>
                  <a:pt x="19" y="147"/>
                  <a:pt x="18" y="146"/>
                  <a:pt x="18" y="145"/>
                </a:cubicBezTo>
                <a:cubicBezTo>
                  <a:pt x="18" y="145"/>
                  <a:pt x="19" y="144"/>
                  <a:pt x="19" y="144"/>
                </a:cubicBezTo>
                <a:cubicBezTo>
                  <a:pt x="18" y="143"/>
                  <a:pt x="19" y="142"/>
                  <a:pt x="19" y="141"/>
                </a:cubicBezTo>
                <a:cubicBezTo>
                  <a:pt x="19" y="139"/>
                  <a:pt x="18" y="137"/>
                  <a:pt x="19" y="137"/>
                </a:cubicBezTo>
                <a:cubicBezTo>
                  <a:pt x="20" y="136"/>
                  <a:pt x="18" y="136"/>
                  <a:pt x="19" y="136"/>
                </a:cubicBezTo>
                <a:cubicBezTo>
                  <a:pt x="19" y="136"/>
                  <a:pt x="19" y="136"/>
                  <a:pt x="19" y="136"/>
                </a:cubicBezTo>
                <a:cubicBezTo>
                  <a:pt x="20" y="135"/>
                  <a:pt x="18" y="133"/>
                  <a:pt x="19" y="132"/>
                </a:cubicBezTo>
                <a:cubicBezTo>
                  <a:pt x="18" y="131"/>
                  <a:pt x="18" y="130"/>
                  <a:pt x="19" y="129"/>
                </a:cubicBezTo>
                <a:cubicBezTo>
                  <a:pt x="18" y="129"/>
                  <a:pt x="18" y="128"/>
                  <a:pt x="19" y="127"/>
                </a:cubicBezTo>
                <a:cubicBezTo>
                  <a:pt x="19" y="126"/>
                  <a:pt x="18" y="126"/>
                  <a:pt x="18" y="126"/>
                </a:cubicBezTo>
                <a:cubicBezTo>
                  <a:pt x="19" y="126"/>
                  <a:pt x="18" y="124"/>
                  <a:pt x="19" y="124"/>
                </a:cubicBezTo>
                <a:cubicBezTo>
                  <a:pt x="18" y="123"/>
                  <a:pt x="19" y="122"/>
                  <a:pt x="18" y="122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120"/>
                  <a:pt x="18" y="121"/>
                  <a:pt x="19" y="121"/>
                </a:cubicBezTo>
                <a:cubicBezTo>
                  <a:pt x="19" y="120"/>
                  <a:pt x="18" y="118"/>
                  <a:pt x="19" y="118"/>
                </a:cubicBezTo>
                <a:cubicBezTo>
                  <a:pt x="18" y="116"/>
                  <a:pt x="19" y="116"/>
                  <a:pt x="18" y="115"/>
                </a:cubicBezTo>
                <a:cubicBezTo>
                  <a:pt x="18" y="115"/>
                  <a:pt x="19" y="115"/>
                  <a:pt x="19" y="115"/>
                </a:cubicBezTo>
                <a:cubicBezTo>
                  <a:pt x="19" y="113"/>
                  <a:pt x="18" y="112"/>
                  <a:pt x="18" y="111"/>
                </a:cubicBezTo>
                <a:cubicBezTo>
                  <a:pt x="18" y="110"/>
                  <a:pt x="19" y="109"/>
                  <a:pt x="18" y="109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8" y="107"/>
                  <a:pt x="18" y="107"/>
                  <a:pt x="19" y="107"/>
                </a:cubicBezTo>
                <a:cubicBezTo>
                  <a:pt x="18" y="107"/>
                  <a:pt x="18" y="106"/>
                  <a:pt x="19" y="105"/>
                </a:cubicBezTo>
                <a:cubicBezTo>
                  <a:pt x="18" y="104"/>
                  <a:pt x="19" y="103"/>
                  <a:pt x="18" y="103"/>
                </a:cubicBezTo>
                <a:cubicBezTo>
                  <a:pt x="18" y="102"/>
                  <a:pt x="19" y="102"/>
                  <a:pt x="19" y="102"/>
                </a:cubicBezTo>
                <a:cubicBezTo>
                  <a:pt x="19" y="101"/>
                  <a:pt x="19" y="101"/>
                  <a:pt x="18" y="101"/>
                </a:cubicBezTo>
                <a:cubicBezTo>
                  <a:pt x="19" y="100"/>
                  <a:pt x="19" y="99"/>
                  <a:pt x="18" y="99"/>
                </a:cubicBezTo>
                <a:cubicBezTo>
                  <a:pt x="18" y="99"/>
                  <a:pt x="19" y="99"/>
                  <a:pt x="19" y="98"/>
                </a:cubicBezTo>
                <a:cubicBezTo>
                  <a:pt x="18" y="98"/>
                  <a:pt x="18" y="97"/>
                  <a:pt x="19" y="97"/>
                </a:cubicBezTo>
                <a:cubicBezTo>
                  <a:pt x="17" y="96"/>
                  <a:pt x="19" y="96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3"/>
                  <a:pt x="18" y="93"/>
                  <a:pt x="19" y="93"/>
                </a:cubicBezTo>
                <a:cubicBezTo>
                  <a:pt x="18" y="92"/>
                  <a:pt x="19" y="91"/>
                  <a:pt x="18" y="90"/>
                </a:cubicBezTo>
                <a:cubicBezTo>
                  <a:pt x="18" y="90"/>
                  <a:pt x="18" y="90"/>
                  <a:pt x="19" y="90"/>
                </a:cubicBezTo>
                <a:cubicBezTo>
                  <a:pt x="18" y="89"/>
                  <a:pt x="19" y="87"/>
                  <a:pt x="18" y="87"/>
                </a:cubicBezTo>
                <a:cubicBezTo>
                  <a:pt x="18" y="87"/>
                  <a:pt x="19" y="87"/>
                  <a:pt x="19" y="87"/>
                </a:cubicBezTo>
                <a:cubicBezTo>
                  <a:pt x="18" y="86"/>
                  <a:pt x="19" y="86"/>
                  <a:pt x="18" y="86"/>
                </a:cubicBezTo>
                <a:cubicBezTo>
                  <a:pt x="18" y="85"/>
                  <a:pt x="19" y="86"/>
                  <a:pt x="19" y="85"/>
                </a:cubicBezTo>
                <a:cubicBezTo>
                  <a:pt x="19" y="84"/>
                  <a:pt x="18" y="83"/>
                  <a:pt x="19" y="83"/>
                </a:cubicBezTo>
                <a:cubicBezTo>
                  <a:pt x="19" y="83"/>
                  <a:pt x="19" y="82"/>
                  <a:pt x="18" y="82"/>
                </a:cubicBezTo>
                <a:cubicBezTo>
                  <a:pt x="20" y="81"/>
                  <a:pt x="19" y="80"/>
                  <a:pt x="19" y="79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8"/>
                  <a:pt x="19" y="78"/>
                  <a:pt x="19" y="78"/>
                </a:cubicBezTo>
                <a:cubicBezTo>
                  <a:pt x="19" y="78"/>
                  <a:pt x="19" y="78"/>
                  <a:pt x="19" y="77"/>
                </a:cubicBezTo>
                <a:cubicBezTo>
                  <a:pt x="20" y="77"/>
                  <a:pt x="19" y="77"/>
                  <a:pt x="19" y="77"/>
                </a:cubicBezTo>
                <a:cubicBezTo>
                  <a:pt x="19" y="77"/>
                  <a:pt x="19" y="77"/>
                  <a:pt x="19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19" y="75"/>
                  <a:pt x="19" y="75"/>
                  <a:pt x="19" y="74"/>
                </a:cubicBezTo>
                <a:cubicBezTo>
                  <a:pt x="20" y="73"/>
                  <a:pt x="19" y="72"/>
                  <a:pt x="20" y="71"/>
                </a:cubicBezTo>
                <a:cubicBezTo>
                  <a:pt x="19" y="70"/>
                  <a:pt x="20" y="69"/>
                  <a:pt x="19" y="68"/>
                </a:cubicBezTo>
                <a:cubicBezTo>
                  <a:pt x="19" y="68"/>
                  <a:pt x="19" y="68"/>
                  <a:pt x="19" y="67"/>
                </a:cubicBezTo>
                <a:cubicBezTo>
                  <a:pt x="19" y="68"/>
                  <a:pt x="19" y="68"/>
                  <a:pt x="19" y="67"/>
                </a:cubicBezTo>
                <a:cubicBezTo>
                  <a:pt x="19" y="67"/>
                  <a:pt x="19" y="67"/>
                  <a:pt x="19" y="66"/>
                </a:cubicBezTo>
                <a:cubicBezTo>
                  <a:pt x="19" y="66"/>
                  <a:pt x="19" y="66"/>
                  <a:pt x="20" y="66"/>
                </a:cubicBezTo>
                <a:cubicBezTo>
                  <a:pt x="19" y="65"/>
                  <a:pt x="19" y="65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2"/>
                  <a:pt x="20" y="62"/>
                  <a:pt x="19" y="61"/>
                </a:cubicBezTo>
                <a:cubicBezTo>
                  <a:pt x="19" y="61"/>
                  <a:pt x="19" y="61"/>
                  <a:pt x="19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60"/>
                  <a:pt x="19" y="59"/>
                  <a:pt x="19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9" y="57"/>
                  <a:pt x="19" y="57"/>
                  <a:pt x="20" y="57"/>
                </a:cubicBezTo>
                <a:cubicBezTo>
                  <a:pt x="20" y="57"/>
                  <a:pt x="20" y="56"/>
                  <a:pt x="19" y="56"/>
                </a:cubicBezTo>
                <a:cubicBezTo>
                  <a:pt x="20" y="55"/>
                  <a:pt x="19" y="54"/>
                  <a:pt x="20" y="54"/>
                </a:cubicBezTo>
                <a:cubicBezTo>
                  <a:pt x="20" y="54"/>
                  <a:pt x="20" y="54"/>
                  <a:pt x="19" y="54"/>
                </a:cubicBezTo>
                <a:cubicBezTo>
                  <a:pt x="20" y="53"/>
                  <a:pt x="19" y="53"/>
                  <a:pt x="19" y="52"/>
                </a:cubicBezTo>
                <a:cubicBezTo>
                  <a:pt x="19" y="51"/>
                  <a:pt x="20" y="51"/>
                  <a:pt x="20" y="50"/>
                </a:cubicBezTo>
                <a:cubicBezTo>
                  <a:pt x="20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7"/>
                  <a:pt x="19" y="46"/>
                </a:cubicBezTo>
                <a:cubicBezTo>
                  <a:pt x="19" y="45"/>
                  <a:pt x="19" y="45"/>
                  <a:pt x="19" y="44"/>
                </a:cubicBezTo>
                <a:cubicBezTo>
                  <a:pt x="19" y="44"/>
                  <a:pt x="19" y="43"/>
                  <a:pt x="19" y="43"/>
                </a:cubicBezTo>
                <a:cubicBezTo>
                  <a:pt x="19" y="42"/>
                  <a:pt x="19" y="42"/>
                  <a:pt x="19" y="41"/>
                </a:cubicBezTo>
                <a:cubicBezTo>
                  <a:pt x="19" y="41"/>
                  <a:pt x="19" y="40"/>
                  <a:pt x="19" y="40"/>
                </a:cubicBezTo>
                <a:cubicBezTo>
                  <a:pt x="19" y="40"/>
                  <a:pt x="19" y="39"/>
                  <a:pt x="19" y="39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7"/>
                  <a:pt x="19" y="37"/>
                  <a:pt x="18" y="37"/>
                </a:cubicBezTo>
                <a:cubicBezTo>
                  <a:pt x="19" y="36"/>
                  <a:pt x="19" y="35"/>
                  <a:pt x="18" y="34"/>
                </a:cubicBezTo>
                <a:cubicBezTo>
                  <a:pt x="20" y="33"/>
                  <a:pt x="18" y="32"/>
                  <a:pt x="19" y="31"/>
                </a:cubicBezTo>
                <a:cubicBezTo>
                  <a:pt x="19" y="31"/>
                  <a:pt x="19" y="29"/>
                  <a:pt x="18" y="29"/>
                </a:cubicBezTo>
                <a:cubicBezTo>
                  <a:pt x="18" y="27"/>
                  <a:pt x="19" y="26"/>
                  <a:pt x="18" y="25"/>
                </a:cubicBezTo>
                <a:cubicBezTo>
                  <a:pt x="19" y="24"/>
                  <a:pt x="19" y="23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9" y="22"/>
                </a:cubicBezTo>
                <a:cubicBezTo>
                  <a:pt x="18" y="21"/>
                  <a:pt x="18" y="19"/>
                  <a:pt x="18" y="19"/>
                </a:cubicBezTo>
                <a:cubicBezTo>
                  <a:pt x="18" y="17"/>
                  <a:pt x="18" y="17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4"/>
                </a:cubicBezTo>
                <a:cubicBezTo>
                  <a:pt x="18" y="14"/>
                  <a:pt x="18" y="14"/>
                  <a:pt x="17" y="14"/>
                </a:cubicBezTo>
                <a:cubicBezTo>
                  <a:pt x="17" y="13"/>
                  <a:pt x="17" y="13"/>
                  <a:pt x="18" y="12"/>
                </a:cubicBezTo>
                <a:cubicBezTo>
                  <a:pt x="17" y="12"/>
                  <a:pt x="18" y="11"/>
                  <a:pt x="17" y="11"/>
                </a:cubicBezTo>
                <a:cubicBezTo>
                  <a:pt x="17" y="10"/>
                  <a:pt x="17" y="10"/>
                  <a:pt x="18" y="10"/>
                </a:cubicBezTo>
                <a:cubicBezTo>
                  <a:pt x="17" y="10"/>
                  <a:pt x="18" y="10"/>
                  <a:pt x="17" y="9"/>
                </a:cubicBezTo>
                <a:cubicBezTo>
                  <a:pt x="17" y="9"/>
                  <a:pt x="17" y="9"/>
                  <a:pt x="18" y="9"/>
                </a:cubicBezTo>
                <a:cubicBezTo>
                  <a:pt x="17" y="7"/>
                  <a:pt x="17" y="7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4"/>
                  <a:pt x="16" y="5"/>
                </a:cubicBezTo>
                <a:cubicBezTo>
                  <a:pt x="16" y="4"/>
                  <a:pt x="18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6" y="3"/>
                  <a:pt x="16" y="2"/>
                </a:cubicBezTo>
                <a:cubicBezTo>
                  <a:pt x="16" y="2"/>
                  <a:pt x="17" y="2"/>
                  <a:pt x="16" y="1"/>
                </a:cubicBezTo>
                <a:cubicBezTo>
                  <a:pt x="16" y="0"/>
                  <a:pt x="13" y="1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1" y="1"/>
                  <a:pt x="11" y="0"/>
                </a:cubicBezTo>
                <a:cubicBezTo>
                  <a:pt x="11" y="1"/>
                  <a:pt x="10" y="0"/>
                  <a:pt x="10" y="1"/>
                </a:cubicBezTo>
                <a:cubicBezTo>
                  <a:pt x="9" y="0"/>
                  <a:pt x="7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2"/>
                </a:cubicBezTo>
                <a:cubicBezTo>
                  <a:pt x="6" y="0"/>
                  <a:pt x="4" y="1"/>
                  <a:pt x="4" y="2"/>
                </a:cubicBezTo>
                <a:cubicBezTo>
                  <a:pt x="2" y="3"/>
                  <a:pt x="2" y="7"/>
                  <a:pt x="3" y="9"/>
                </a:cubicBezTo>
                <a:cubicBezTo>
                  <a:pt x="2" y="9"/>
                  <a:pt x="2" y="12"/>
                  <a:pt x="2" y="12"/>
                </a:cubicBezTo>
                <a:cubicBezTo>
                  <a:pt x="2" y="14"/>
                  <a:pt x="3" y="18"/>
                  <a:pt x="2" y="19"/>
                </a:cubicBezTo>
                <a:cubicBezTo>
                  <a:pt x="2" y="20"/>
                  <a:pt x="3" y="20"/>
                  <a:pt x="3" y="20"/>
                </a:cubicBezTo>
                <a:cubicBezTo>
                  <a:pt x="3" y="21"/>
                  <a:pt x="2" y="21"/>
                  <a:pt x="3" y="22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4"/>
                  <a:pt x="3" y="27"/>
                  <a:pt x="3" y="28"/>
                </a:cubicBezTo>
                <a:cubicBezTo>
                  <a:pt x="3" y="30"/>
                  <a:pt x="2" y="31"/>
                  <a:pt x="2" y="32"/>
                </a:cubicBezTo>
                <a:cubicBezTo>
                  <a:pt x="2" y="32"/>
                  <a:pt x="2" y="34"/>
                  <a:pt x="3" y="35"/>
                </a:cubicBezTo>
                <a:cubicBezTo>
                  <a:pt x="2" y="36"/>
                  <a:pt x="2" y="37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9"/>
                  <a:pt x="2" y="40"/>
                  <a:pt x="2" y="40"/>
                </a:cubicBezTo>
                <a:cubicBezTo>
                  <a:pt x="2" y="42"/>
                  <a:pt x="2" y="43"/>
                  <a:pt x="2" y="44"/>
                </a:cubicBezTo>
                <a:cubicBezTo>
                  <a:pt x="2" y="45"/>
                  <a:pt x="3" y="45"/>
                  <a:pt x="2" y="45"/>
                </a:cubicBezTo>
                <a:cubicBezTo>
                  <a:pt x="2" y="45"/>
                  <a:pt x="2" y="45"/>
                  <a:pt x="3" y="45"/>
                </a:cubicBezTo>
                <a:cubicBezTo>
                  <a:pt x="2" y="47"/>
                  <a:pt x="3" y="48"/>
                  <a:pt x="2" y="50"/>
                </a:cubicBezTo>
                <a:cubicBezTo>
                  <a:pt x="3" y="51"/>
                  <a:pt x="2" y="52"/>
                  <a:pt x="3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3"/>
                  <a:pt x="2" y="54"/>
                  <a:pt x="3" y="54"/>
                </a:cubicBezTo>
                <a:cubicBezTo>
                  <a:pt x="3" y="54"/>
                  <a:pt x="3" y="55"/>
                  <a:pt x="3" y="56"/>
                </a:cubicBezTo>
                <a:cubicBezTo>
                  <a:pt x="2" y="56"/>
                  <a:pt x="3" y="57"/>
                  <a:pt x="3" y="57"/>
                </a:cubicBezTo>
                <a:cubicBezTo>
                  <a:pt x="3" y="57"/>
                  <a:pt x="3" y="57"/>
                  <a:pt x="3" y="58"/>
                </a:cubicBezTo>
                <a:cubicBezTo>
                  <a:pt x="2" y="58"/>
                  <a:pt x="2" y="59"/>
                  <a:pt x="3" y="60"/>
                </a:cubicBezTo>
                <a:cubicBezTo>
                  <a:pt x="2" y="62"/>
                  <a:pt x="3" y="63"/>
                  <a:pt x="2" y="65"/>
                </a:cubicBezTo>
                <a:cubicBezTo>
                  <a:pt x="3" y="65"/>
                  <a:pt x="2" y="67"/>
                  <a:pt x="3" y="67"/>
                </a:cubicBezTo>
                <a:cubicBezTo>
                  <a:pt x="3" y="69"/>
                  <a:pt x="3" y="70"/>
                  <a:pt x="3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3" y="72"/>
                  <a:pt x="3" y="72"/>
                  <a:pt x="2" y="72"/>
                </a:cubicBezTo>
                <a:cubicBezTo>
                  <a:pt x="2" y="73"/>
                  <a:pt x="3" y="72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2" y="73"/>
                </a:cubicBezTo>
                <a:cubicBezTo>
                  <a:pt x="3" y="74"/>
                  <a:pt x="2" y="75"/>
                  <a:pt x="3" y="77"/>
                </a:cubicBezTo>
                <a:cubicBezTo>
                  <a:pt x="2" y="78"/>
                  <a:pt x="3" y="79"/>
                  <a:pt x="3" y="81"/>
                </a:cubicBezTo>
                <a:cubicBezTo>
                  <a:pt x="2" y="81"/>
                  <a:pt x="2" y="80"/>
                  <a:pt x="2" y="80"/>
                </a:cubicBezTo>
                <a:cubicBezTo>
                  <a:pt x="2" y="82"/>
                  <a:pt x="2" y="83"/>
                  <a:pt x="2" y="84"/>
                </a:cubicBezTo>
                <a:cubicBezTo>
                  <a:pt x="2" y="84"/>
                  <a:pt x="2" y="84"/>
                  <a:pt x="2" y="84"/>
                </a:cubicBezTo>
                <a:cubicBezTo>
                  <a:pt x="2" y="85"/>
                  <a:pt x="2" y="86"/>
                  <a:pt x="2" y="87"/>
                </a:cubicBezTo>
                <a:cubicBezTo>
                  <a:pt x="2" y="87"/>
                  <a:pt x="2" y="89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1"/>
                  <a:pt x="1" y="93"/>
                  <a:pt x="2" y="93"/>
                </a:cubicBezTo>
                <a:cubicBezTo>
                  <a:pt x="1" y="95"/>
                  <a:pt x="2" y="97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2" y="101"/>
                  <a:pt x="1" y="103"/>
                  <a:pt x="1" y="104"/>
                </a:cubicBezTo>
                <a:cubicBezTo>
                  <a:pt x="1" y="105"/>
                  <a:pt x="1" y="106"/>
                  <a:pt x="1" y="106"/>
                </a:cubicBezTo>
                <a:cubicBezTo>
                  <a:pt x="1" y="107"/>
                  <a:pt x="1" y="109"/>
                  <a:pt x="1" y="110"/>
                </a:cubicBezTo>
                <a:cubicBezTo>
                  <a:pt x="1" y="110"/>
                  <a:pt x="0" y="111"/>
                  <a:pt x="0" y="111"/>
                </a:cubicBezTo>
                <a:cubicBezTo>
                  <a:pt x="0" y="112"/>
                  <a:pt x="1" y="113"/>
                  <a:pt x="0" y="114"/>
                </a:cubicBezTo>
                <a:cubicBezTo>
                  <a:pt x="1" y="114"/>
                  <a:pt x="0" y="115"/>
                  <a:pt x="1" y="115"/>
                </a:cubicBezTo>
                <a:cubicBezTo>
                  <a:pt x="0" y="117"/>
                  <a:pt x="0" y="120"/>
                  <a:pt x="1" y="123"/>
                </a:cubicBezTo>
                <a:cubicBezTo>
                  <a:pt x="1" y="125"/>
                  <a:pt x="0" y="129"/>
                  <a:pt x="0" y="131"/>
                </a:cubicBezTo>
                <a:cubicBezTo>
                  <a:pt x="0" y="131"/>
                  <a:pt x="0" y="132"/>
                  <a:pt x="0" y="132"/>
                </a:cubicBezTo>
                <a:cubicBezTo>
                  <a:pt x="1" y="133"/>
                  <a:pt x="1" y="133"/>
                  <a:pt x="1" y="133"/>
                </a:cubicBezTo>
                <a:cubicBezTo>
                  <a:pt x="0" y="136"/>
                  <a:pt x="0" y="141"/>
                  <a:pt x="1" y="145"/>
                </a:cubicBezTo>
                <a:cubicBezTo>
                  <a:pt x="0" y="145"/>
                  <a:pt x="1" y="146"/>
                  <a:pt x="1" y="146"/>
                </a:cubicBezTo>
                <a:cubicBezTo>
                  <a:pt x="0" y="147"/>
                  <a:pt x="1" y="149"/>
                  <a:pt x="1" y="151"/>
                </a:cubicBezTo>
                <a:cubicBezTo>
                  <a:pt x="0" y="152"/>
                  <a:pt x="1" y="153"/>
                  <a:pt x="1" y="154"/>
                </a:cubicBezTo>
                <a:cubicBezTo>
                  <a:pt x="1" y="154"/>
                  <a:pt x="0" y="156"/>
                  <a:pt x="1" y="157"/>
                </a:cubicBezTo>
                <a:cubicBezTo>
                  <a:pt x="0" y="158"/>
                  <a:pt x="1" y="159"/>
                  <a:pt x="1" y="161"/>
                </a:cubicBezTo>
                <a:cubicBezTo>
                  <a:pt x="0" y="165"/>
                  <a:pt x="2" y="169"/>
                  <a:pt x="1" y="173"/>
                </a:cubicBezTo>
                <a:cubicBezTo>
                  <a:pt x="1" y="173"/>
                  <a:pt x="1" y="175"/>
                  <a:pt x="1" y="176"/>
                </a:cubicBezTo>
                <a:cubicBezTo>
                  <a:pt x="1" y="176"/>
                  <a:pt x="1" y="176"/>
                  <a:pt x="1" y="177"/>
                </a:cubicBezTo>
                <a:cubicBezTo>
                  <a:pt x="2" y="178"/>
                  <a:pt x="1" y="179"/>
                  <a:pt x="1" y="180"/>
                </a:cubicBezTo>
                <a:cubicBezTo>
                  <a:pt x="1" y="180"/>
                  <a:pt x="1" y="180"/>
                  <a:pt x="1" y="180"/>
                </a:cubicBezTo>
                <a:cubicBezTo>
                  <a:pt x="1" y="180"/>
                  <a:pt x="1" y="180"/>
                  <a:pt x="2" y="180"/>
                </a:cubicBezTo>
                <a:cubicBezTo>
                  <a:pt x="1" y="181"/>
                  <a:pt x="1" y="182"/>
                  <a:pt x="2" y="183"/>
                </a:cubicBezTo>
                <a:cubicBezTo>
                  <a:pt x="2" y="183"/>
                  <a:pt x="1" y="184"/>
                  <a:pt x="2" y="184"/>
                </a:cubicBezTo>
                <a:cubicBezTo>
                  <a:pt x="2" y="188"/>
                  <a:pt x="1" y="193"/>
                  <a:pt x="2" y="198"/>
                </a:cubicBezTo>
                <a:cubicBezTo>
                  <a:pt x="2" y="199"/>
                  <a:pt x="2" y="199"/>
                  <a:pt x="2" y="200"/>
                </a:cubicBezTo>
                <a:cubicBezTo>
                  <a:pt x="2" y="200"/>
                  <a:pt x="1" y="201"/>
                  <a:pt x="2" y="201"/>
                </a:cubicBezTo>
                <a:cubicBezTo>
                  <a:pt x="1" y="202"/>
                  <a:pt x="2" y="203"/>
                  <a:pt x="2" y="204"/>
                </a:cubicBezTo>
                <a:cubicBezTo>
                  <a:pt x="2" y="203"/>
                  <a:pt x="2" y="204"/>
                  <a:pt x="1" y="204"/>
                </a:cubicBezTo>
                <a:cubicBezTo>
                  <a:pt x="2" y="208"/>
                  <a:pt x="2" y="210"/>
                  <a:pt x="2" y="213"/>
                </a:cubicBezTo>
                <a:cubicBezTo>
                  <a:pt x="2" y="214"/>
                  <a:pt x="2" y="214"/>
                  <a:pt x="2" y="214"/>
                </a:cubicBezTo>
                <a:cubicBezTo>
                  <a:pt x="2" y="217"/>
                  <a:pt x="2" y="220"/>
                  <a:pt x="2" y="223"/>
                </a:cubicBezTo>
                <a:cubicBezTo>
                  <a:pt x="2" y="223"/>
                  <a:pt x="2" y="223"/>
                  <a:pt x="2" y="223"/>
                </a:cubicBezTo>
                <a:cubicBezTo>
                  <a:pt x="2" y="223"/>
                  <a:pt x="1" y="225"/>
                  <a:pt x="2" y="225"/>
                </a:cubicBezTo>
                <a:cubicBezTo>
                  <a:pt x="2" y="228"/>
                  <a:pt x="2" y="232"/>
                  <a:pt x="2" y="235"/>
                </a:cubicBezTo>
                <a:cubicBezTo>
                  <a:pt x="2" y="236"/>
                  <a:pt x="2" y="236"/>
                  <a:pt x="2" y="237"/>
                </a:cubicBezTo>
                <a:cubicBezTo>
                  <a:pt x="1" y="236"/>
                  <a:pt x="2" y="239"/>
                  <a:pt x="1" y="239"/>
                </a:cubicBezTo>
                <a:cubicBezTo>
                  <a:pt x="2" y="243"/>
                  <a:pt x="1" y="247"/>
                  <a:pt x="2" y="251"/>
                </a:cubicBezTo>
                <a:cubicBezTo>
                  <a:pt x="2" y="252"/>
                  <a:pt x="2" y="254"/>
                  <a:pt x="2" y="254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7"/>
                  <a:pt x="2" y="259"/>
                  <a:pt x="2" y="260"/>
                </a:cubicBezTo>
                <a:cubicBezTo>
                  <a:pt x="1" y="261"/>
                  <a:pt x="2" y="262"/>
                  <a:pt x="2" y="263"/>
                </a:cubicBezTo>
                <a:cubicBezTo>
                  <a:pt x="2" y="263"/>
                  <a:pt x="1" y="264"/>
                  <a:pt x="2" y="265"/>
                </a:cubicBezTo>
                <a:cubicBezTo>
                  <a:pt x="2" y="265"/>
                  <a:pt x="2" y="265"/>
                  <a:pt x="2" y="266"/>
                </a:cubicBezTo>
                <a:cubicBezTo>
                  <a:pt x="3" y="267"/>
                  <a:pt x="2" y="269"/>
                  <a:pt x="2" y="270"/>
                </a:cubicBezTo>
                <a:cubicBezTo>
                  <a:pt x="1" y="275"/>
                  <a:pt x="3" y="279"/>
                  <a:pt x="2" y="283"/>
                </a:cubicBezTo>
                <a:cubicBezTo>
                  <a:pt x="2" y="284"/>
                  <a:pt x="3" y="286"/>
                  <a:pt x="2" y="287"/>
                </a:cubicBezTo>
                <a:cubicBezTo>
                  <a:pt x="3" y="292"/>
                  <a:pt x="3" y="294"/>
                  <a:pt x="3" y="299"/>
                </a:cubicBezTo>
                <a:cubicBezTo>
                  <a:pt x="3" y="299"/>
                  <a:pt x="3" y="301"/>
                  <a:pt x="3" y="302"/>
                </a:cubicBezTo>
                <a:cubicBezTo>
                  <a:pt x="4" y="304"/>
                  <a:pt x="2" y="306"/>
                  <a:pt x="3" y="308"/>
                </a:cubicBezTo>
                <a:cubicBezTo>
                  <a:pt x="3" y="310"/>
                  <a:pt x="3" y="312"/>
                  <a:pt x="3" y="314"/>
                </a:cubicBezTo>
                <a:cubicBezTo>
                  <a:pt x="3" y="314"/>
                  <a:pt x="3" y="314"/>
                  <a:pt x="2" y="314"/>
                </a:cubicBezTo>
                <a:cubicBezTo>
                  <a:pt x="3" y="319"/>
                  <a:pt x="3" y="322"/>
                  <a:pt x="3" y="326"/>
                </a:cubicBezTo>
                <a:cubicBezTo>
                  <a:pt x="3" y="326"/>
                  <a:pt x="3" y="326"/>
                  <a:pt x="3" y="326"/>
                </a:cubicBezTo>
                <a:cubicBezTo>
                  <a:pt x="4" y="327"/>
                  <a:pt x="3" y="328"/>
                  <a:pt x="4" y="329"/>
                </a:cubicBezTo>
                <a:cubicBezTo>
                  <a:pt x="4" y="331"/>
                  <a:pt x="3" y="332"/>
                  <a:pt x="3" y="335"/>
                </a:cubicBezTo>
                <a:cubicBezTo>
                  <a:pt x="4" y="335"/>
                  <a:pt x="4" y="336"/>
                  <a:pt x="4" y="336"/>
                </a:cubicBezTo>
                <a:cubicBezTo>
                  <a:pt x="4" y="337"/>
                  <a:pt x="3" y="337"/>
                  <a:pt x="3" y="337"/>
                </a:cubicBezTo>
                <a:cubicBezTo>
                  <a:pt x="3" y="338"/>
                  <a:pt x="3" y="338"/>
                  <a:pt x="3" y="338"/>
                </a:cubicBezTo>
                <a:cubicBezTo>
                  <a:pt x="3" y="338"/>
                  <a:pt x="3" y="338"/>
                  <a:pt x="3" y="338"/>
                </a:cubicBezTo>
                <a:cubicBezTo>
                  <a:pt x="3" y="338"/>
                  <a:pt x="3" y="339"/>
                  <a:pt x="4" y="339"/>
                </a:cubicBezTo>
                <a:cubicBezTo>
                  <a:pt x="3" y="340"/>
                  <a:pt x="4" y="342"/>
                  <a:pt x="4" y="342"/>
                </a:cubicBezTo>
                <a:cubicBezTo>
                  <a:pt x="4" y="343"/>
                  <a:pt x="4" y="343"/>
                  <a:pt x="4" y="343"/>
                </a:cubicBezTo>
                <a:cubicBezTo>
                  <a:pt x="4" y="344"/>
                  <a:pt x="4" y="344"/>
                  <a:pt x="4" y="344"/>
                </a:cubicBezTo>
                <a:cubicBezTo>
                  <a:pt x="4" y="344"/>
                  <a:pt x="4" y="344"/>
                  <a:pt x="4" y="344"/>
                </a:cubicBezTo>
                <a:cubicBezTo>
                  <a:pt x="4" y="344"/>
                  <a:pt x="4" y="345"/>
                  <a:pt x="3" y="345"/>
                </a:cubicBezTo>
                <a:cubicBezTo>
                  <a:pt x="3" y="345"/>
                  <a:pt x="3" y="345"/>
                  <a:pt x="4" y="345"/>
                </a:cubicBezTo>
                <a:cubicBezTo>
                  <a:pt x="3" y="345"/>
                  <a:pt x="4" y="346"/>
                  <a:pt x="4" y="346"/>
                </a:cubicBezTo>
                <a:cubicBezTo>
                  <a:pt x="4" y="347"/>
                  <a:pt x="3" y="347"/>
                  <a:pt x="3" y="348"/>
                </a:cubicBezTo>
                <a:cubicBezTo>
                  <a:pt x="4" y="348"/>
                  <a:pt x="3" y="349"/>
                  <a:pt x="3" y="349"/>
                </a:cubicBezTo>
                <a:cubicBezTo>
                  <a:pt x="3" y="350"/>
                  <a:pt x="4" y="349"/>
                  <a:pt x="3" y="350"/>
                </a:cubicBezTo>
                <a:cubicBezTo>
                  <a:pt x="3" y="351"/>
                  <a:pt x="4" y="352"/>
                  <a:pt x="4" y="353"/>
                </a:cubicBezTo>
                <a:cubicBezTo>
                  <a:pt x="4" y="353"/>
                  <a:pt x="4" y="354"/>
                  <a:pt x="3" y="353"/>
                </a:cubicBezTo>
                <a:cubicBezTo>
                  <a:pt x="3" y="354"/>
                  <a:pt x="3" y="354"/>
                  <a:pt x="4" y="354"/>
                </a:cubicBezTo>
                <a:cubicBezTo>
                  <a:pt x="3" y="354"/>
                  <a:pt x="4" y="355"/>
                  <a:pt x="4" y="355"/>
                </a:cubicBezTo>
                <a:cubicBezTo>
                  <a:pt x="4" y="356"/>
                  <a:pt x="4" y="358"/>
                  <a:pt x="3" y="359"/>
                </a:cubicBezTo>
                <a:cubicBezTo>
                  <a:pt x="4" y="359"/>
                  <a:pt x="3" y="360"/>
                  <a:pt x="4" y="360"/>
                </a:cubicBezTo>
                <a:cubicBezTo>
                  <a:pt x="4" y="360"/>
                  <a:pt x="3" y="360"/>
                  <a:pt x="4" y="361"/>
                </a:cubicBezTo>
                <a:cubicBezTo>
                  <a:pt x="3" y="361"/>
                  <a:pt x="3" y="361"/>
                  <a:pt x="3" y="361"/>
                </a:cubicBezTo>
                <a:cubicBezTo>
                  <a:pt x="4" y="362"/>
                  <a:pt x="3" y="361"/>
                  <a:pt x="3" y="362"/>
                </a:cubicBezTo>
                <a:cubicBezTo>
                  <a:pt x="3" y="362"/>
                  <a:pt x="4" y="363"/>
                  <a:pt x="3" y="363"/>
                </a:cubicBezTo>
                <a:cubicBezTo>
                  <a:pt x="3" y="363"/>
                  <a:pt x="3" y="363"/>
                  <a:pt x="3" y="363"/>
                </a:cubicBezTo>
                <a:cubicBezTo>
                  <a:pt x="3" y="364"/>
                  <a:pt x="3" y="364"/>
                  <a:pt x="3" y="364"/>
                </a:cubicBezTo>
                <a:cubicBezTo>
                  <a:pt x="4" y="364"/>
                  <a:pt x="3" y="363"/>
                  <a:pt x="3" y="364"/>
                </a:cubicBezTo>
                <a:cubicBezTo>
                  <a:pt x="3" y="365"/>
                  <a:pt x="2" y="366"/>
                  <a:pt x="3" y="367"/>
                </a:cubicBezTo>
                <a:cubicBezTo>
                  <a:pt x="3" y="367"/>
                  <a:pt x="3" y="367"/>
                  <a:pt x="2" y="367"/>
                </a:cubicBezTo>
                <a:cubicBezTo>
                  <a:pt x="3" y="368"/>
                  <a:pt x="2" y="370"/>
                  <a:pt x="3" y="370"/>
                </a:cubicBezTo>
                <a:cubicBezTo>
                  <a:pt x="3" y="371"/>
                  <a:pt x="2" y="372"/>
                  <a:pt x="3" y="373"/>
                </a:cubicBezTo>
                <a:cubicBezTo>
                  <a:pt x="3" y="373"/>
                  <a:pt x="3" y="373"/>
                  <a:pt x="3" y="373"/>
                </a:cubicBezTo>
                <a:cubicBezTo>
                  <a:pt x="3" y="373"/>
                  <a:pt x="3" y="373"/>
                  <a:pt x="3" y="373"/>
                </a:cubicBezTo>
                <a:cubicBezTo>
                  <a:pt x="3" y="373"/>
                  <a:pt x="3" y="373"/>
                  <a:pt x="3" y="374"/>
                </a:cubicBezTo>
                <a:cubicBezTo>
                  <a:pt x="3" y="374"/>
                  <a:pt x="3" y="375"/>
                  <a:pt x="3" y="376"/>
                </a:cubicBezTo>
                <a:cubicBezTo>
                  <a:pt x="3" y="376"/>
                  <a:pt x="3" y="375"/>
                  <a:pt x="2" y="375"/>
                </a:cubicBezTo>
                <a:cubicBezTo>
                  <a:pt x="3" y="376"/>
                  <a:pt x="2" y="377"/>
                  <a:pt x="3" y="378"/>
                </a:cubicBezTo>
                <a:cubicBezTo>
                  <a:pt x="2" y="378"/>
                  <a:pt x="3" y="380"/>
                  <a:pt x="2" y="381"/>
                </a:cubicBezTo>
                <a:cubicBezTo>
                  <a:pt x="3" y="381"/>
                  <a:pt x="2" y="382"/>
                  <a:pt x="3" y="383"/>
                </a:cubicBezTo>
                <a:cubicBezTo>
                  <a:pt x="2" y="383"/>
                  <a:pt x="3" y="383"/>
                  <a:pt x="2" y="384"/>
                </a:cubicBezTo>
                <a:cubicBezTo>
                  <a:pt x="2" y="384"/>
                  <a:pt x="3" y="384"/>
                  <a:pt x="3" y="384"/>
                </a:cubicBezTo>
                <a:cubicBezTo>
                  <a:pt x="3" y="384"/>
                  <a:pt x="3" y="384"/>
                  <a:pt x="2" y="384"/>
                </a:cubicBezTo>
                <a:cubicBezTo>
                  <a:pt x="3" y="384"/>
                  <a:pt x="2" y="385"/>
                  <a:pt x="3" y="386"/>
                </a:cubicBezTo>
                <a:cubicBezTo>
                  <a:pt x="3" y="386"/>
                  <a:pt x="2" y="386"/>
                  <a:pt x="2" y="386"/>
                </a:cubicBezTo>
                <a:cubicBezTo>
                  <a:pt x="2" y="386"/>
                  <a:pt x="3" y="386"/>
                  <a:pt x="3" y="386"/>
                </a:cubicBezTo>
                <a:cubicBezTo>
                  <a:pt x="2" y="386"/>
                  <a:pt x="3" y="387"/>
                  <a:pt x="2" y="387"/>
                </a:cubicBezTo>
                <a:cubicBezTo>
                  <a:pt x="2" y="387"/>
                  <a:pt x="3" y="388"/>
                  <a:pt x="3" y="388"/>
                </a:cubicBezTo>
                <a:cubicBezTo>
                  <a:pt x="3" y="388"/>
                  <a:pt x="3" y="388"/>
                  <a:pt x="3" y="388"/>
                </a:cubicBezTo>
                <a:cubicBezTo>
                  <a:pt x="3" y="388"/>
                  <a:pt x="3" y="389"/>
                  <a:pt x="3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90"/>
                  <a:pt x="3" y="390"/>
                  <a:pt x="3" y="390"/>
                </a:cubicBezTo>
                <a:cubicBezTo>
                  <a:pt x="3" y="390"/>
                  <a:pt x="3" y="390"/>
                  <a:pt x="3" y="390"/>
                </a:cubicBezTo>
                <a:cubicBezTo>
                  <a:pt x="3" y="391"/>
                  <a:pt x="3" y="391"/>
                  <a:pt x="3" y="391"/>
                </a:cubicBezTo>
                <a:cubicBezTo>
                  <a:pt x="3" y="391"/>
                  <a:pt x="3" y="391"/>
                  <a:pt x="3" y="391"/>
                </a:cubicBezTo>
                <a:cubicBezTo>
                  <a:pt x="3" y="392"/>
                  <a:pt x="3" y="391"/>
                  <a:pt x="3" y="392"/>
                </a:cubicBezTo>
                <a:cubicBezTo>
                  <a:pt x="3" y="392"/>
                  <a:pt x="3" y="392"/>
                  <a:pt x="3" y="392"/>
                </a:cubicBezTo>
                <a:cubicBezTo>
                  <a:pt x="3" y="392"/>
                  <a:pt x="3" y="393"/>
                  <a:pt x="3" y="393"/>
                </a:cubicBezTo>
                <a:cubicBezTo>
                  <a:pt x="3" y="393"/>
                  <a:pt x="3" y="394"/>
                  <a:pt x="3" y="394"/>
                </a:cubicBezTo>
                <a:cubicBezTo>
                  <a:pt x="3" y="394"/>
                  <a:pt x="3" y="394"/>
                  <a:pt x="3" y="394"/>
                </a:cubicBezTo>
                <a:cubicBezTo>
                  <a:pt x="3" y="395"/>
                  <a:pt x="3" y="395"/>
                  <a:pt x="3" y="395"/>
                </a:cubicBezTo>
                <a:cubicBezTo>
                  <a:pt x="3" y="396"/>
                  <a:pt x="3" y="395"/>
                  <a:pt x="3" y="396"/>
                </a:cubicBezTo>
                <a:cubicBezTo>
                  <a:pt x="3" y="396"/>
                  <a:pt x="3" y="396"/>
                  <a:pt x="3" y="396"/>
                </a:cubicBezTo>
                <a:cubicBezTo>
                  <a:pt x="3" y="396"/>
                  <a:pt x="3" y="396"/>
                  <a:pt x="3" y="397"/>
                </a:cubicBezTo>
                <a:cubicBezTo>
                  <a:pt x="2" y="397"/>
                  <a:pt x="3" y="398"/>
                  <a:pt x="3" y="398"/>
                </a:cubicBezTo>
                <a:cubicBezTo>
                  <a:pt x="3" y="398"/>
                  <a:pt x="3" y="398"/>
                  <a:pt x="3" y="398"/>
                </a:cubicBezTo>
                <a:cubicBezTo>
                  <a:pt x="3" y="399"/>
                  <a:pt x="3" y="398"/>
                  <a:pt x="3" y="398"/>
                </a:cubicBezTo>
                <a:cubicBezTo>
                  <a:pt x="3" y="399"/>
                  <a:pt x="3" y="400"/>
                  <a:pt x="3" y="401"/>
                </a:cubicBezTo>
                <a:cubicBezTo>
                  <a:pt x="3" y="401"/>
                  <a:pt x="3" y="401"/>
                  <a:pt x="3" y="401"/>
                </a:cubicBezTo>
                <a:cubicBezTo>
                  <a:pt x="3" y="402"/>
                  <a:pt x="3" y="404"/>
                  <a:pt x="3" y="405"/>
                </a:cubicBezTo>
                <a:cubicBezTo>
                  <a:pt x="3" y="405"/>
                  <a:pt x="3" y="405"/>
                  <a:pt x="3" y="405"/>
                </a:cubicBezTo>
                <a:cubicBezTo>
                  <a:pt x="3" y="405"/>
                  <a:pt x="3" y="406"/>
                  <a:pt x="3" y="406"/>
                </a:cubicBezTo>
                <a:cubicBezTo>
                  <a:pt x="3" y="406"/>
                  <a:pt x="3" y="406"/>
                  <a:pt x="3" y="406"/>
                </a:cubicBezTo>
                <a:cubicBezTo>
                  <a:pt x="3" y="406"/>
                  <a:pt x="3" y="407"/>
                  <a:pt x="3" y="407"/>
                </a:cubicBezTo>
                <a:cubicBezTo>
                  <a:pt x="3" y="407"/>
                  <a:pt x="3" y="407"/>
                  <a:pt x="3" y="408"/>
                </a:cubicBezTo>
                <a:cubicBezTo>
                  <a:pt x="3" y="408"/>
                  <a:pt x="3" y="408"/>
                  <a:pt x="3" y="408"/>
                </a:cubicBezTo>
                <a:cubicBezTo>
                  <a:pt x="3" y="408"/>
                  <a:pt x="3" y="408"/>
                  <a:pt x="3" y="408"/>
                </a:cubicBezTo>
                <a:cubicBezTo>
                  <a:pt x="3" y="408"/>
                  <a:pt x="2" y="409"/>
                  <a:pt x="3" y="409"/>
                </a:cubicBezTo>
                <a:cubicBezTo>
                  <a:pt x="2" y="409"/>
                  <a:pt x="3" y="410"/>
                  <a:pt x="3" y="410"/>
                </a:cubicBezTo>
                <a:cubicBezTo>
                  <a:pt x="3" y="411"/>
                  <a:pt x="3" y="410"/>
                  <a:pt x="3" y="411"/>
                </a:cubicBezTo>
                <a:cubicBezTo>
                  <a:pt x="3" y="411"/>
                  <a:pt x="4" y="411"/>
                  <a:pt x="3" y="411"/>
                </a:cubicBezTo>
                <a:cubicBezTo>
                  <a:pt x="3" y="411"/>
                  <a:pt x="3" y="411"/>
                  <a:pt x="4" y="411"/>
                </a:cubicBezTo>
                <a:cubicBezTo>
                  <a:pt x="3" y="412"/>
                  <a:pt x="3" y="412"/>
                  <a:pt x="3" y="412"/>
                </a:cubicBezTo>
                <a:cubicBezTo>
                  <a:pt x="3" y="413"/>
                  <a:pt x="3" y="412"/>
                  <a:pt x="3" y="413"/>
                </a:cubicBezTo>
                <a:cubicBezTo>
                  <a:pt x="3" y="413"/>
                  <a:pt x="3" y="413"/>
                  <a:pt x="3" y="413"/>
                </a:cubicBezTo>
                <a:cubicBezTo>
                  <a:pt x="3" y="413"/>
                  <a:pt x="3" y="413"/>
                  <a:pt x="3" y="413"/>
                </a:cubicBezTo>
                <a:cubicBezTo>
                  <a:pt x="3" y="414"/>
                  <a:pt x="3" y="415"/>
                  <a:pt x="3" y="415"/>
                </a:cubicBezTo>
                <a:cubicBezTo>
                  <a:pt x="3" y="416"/>
                  <a:pt x="3" y="416"/>
                  <a:pt x="3" y="416"/>
                </a:cubicBezTo>
                <a:cubicBezTo>
                  <a:pt x="3" y="417"/>
                  <a:pt x="3" y="417"/>
                  <a:pt x="3" y="417"/>
                </a:cubicBezTo>
                <a:cubicBezTo>
                  <a:pt x="3" y="417"/>
                  <a:pt x="3" y="417"/>
                  <a:pt x="3" y="417"/>
                </a:cubicBezTo>
                <a:cubicBezTo>
                  <a:pt x="3" y="417"/>
                  <a:pt x="3" y="417"/>
                  <a:pt x="3" y="417"/>
                </a:cubicBezTo>
                <a:cubicBezTo>
                  <a:pt x="3" y="417"/>
                  <a:pt x="3" y="417"/>
                  <a:pt x="3" y="417"/>
                </a:cubicBezTo>
                <a:cubicBezTo>
                  <a:pt x="2" y="418"/>
                  <a:pt x="3" y="419"/>
                  <a:pt x="3" y="419"/>
                </a:cubicBezTo>
                <a:cubicBezTo>
                  <a:pt x="2" y="420"/>
                  <a:pt x="3" y="421"/>
                  <a:pt x="3" y="421"/>
                </a:cubicBezTo>
                <a:cubicBezTo>
                  <a:pt x="2" y="421"/>
                  <a:pt x="2" y="423"/>
                  <a:pt x="2" y="423"/>
                </a:cubicBezTo>
                <a:cubicBezTo>
                  <a:pt x="2" y="423"/>
                  <a:pt x="3" y="423"/>
                  <a:pt x="3" y="423"/>
                </a:cubicBezTo>
                <a:cubicBezTo>
                  <a:pt x="3" y="423"/>
                  <a:pt x="3" y="423"/>
                  <a:pt x="3" y="423"/>
                </a:cubicBezTo>
                <a:cubicBezTo>
                  <a:pt x="2" y="423"/>
                  <a:pt x="2" y="424"/>
                  <a:pt x="2" y="424"/>
                </a:cubicBezTo>
                <a:cubicBezTo>
                  <a:pt x="2" y="425"/>
                  <a:pt x="3" y="426"/>
                  <a:pt x="2" y="426"/>
                </a:cubicBezTo>
                <a:cubicBezTo>
                  <a:pt x="2" y="426"/>
                  <a:pt x="2" y="426"/>
                  <a:pt x="3" y="426"/>
                </a:cubicBezTo>
                <a:cubicBezTo>
                  <a:pt x="2" y="427"/>
                  <a:pt x="2" y="427"/>
                  <a:pt x="2" y="427"/>
                </a:cubicBezTo>
                <a:cubicBezTo>
                  <a:pt x="2" y="427"/>
                  <a:pt x="2" y="427"/>
                  <a:pt x="3" y="427"/>
                </a:cubicBezTo>
                <a:cubicBezTo>
                  <a:pt x="2" y="427"/>
                  <a:pt x="2" y="427"/>
                  <a:pt x="2" y="427"/>
                </a:cubicBezTo>
                <a:cubicBezTo>
                  <a:pt x="3" y="428"/>
                  <a:pt x="2" y="429"/>
                  <a:pt x="3" y="429"/>
                </a:cubicBezTo>
                <a:cubicBezTo>
                  <a:pt x="3" y="429"/>
                  <a:pt x="2" y="430"/>
                  <a:pt x="2" y="431"/>
                </a:cubicBezTo>
                <a:cubicBezTo>
                  <a:pt x="2" y="431"/>
                  <a:pt x="3" y="431"/>
                  <a:pt x="3" y="431"/>
                </a:cubicBezTo>
                <a:cubicBezTo>
                  <a:pt x="3" y="431"/>
                  <a:pt x="2" y="431"/>
                  <a:pt x="2" y="431"/>
                </a:cubicBezTo>
                <a:cubicBezTo>
                  <a:pt x="3" y="432"/>
                  <a:pt x="2" y="433"/>
                  <a:pt x="3" y="433"/>
                </a:cubicBezTo>
                <a:cubicBezTo>
                  <a:pt x="2" y="434"/>
                  <a:pt x="3" y="434"/>
                  <a:pt x="2" y="434"/>
                </a:cubicBezTo>
                <a:cubicBezTo>
                  <a:pt x="3" y="434"/>
                  <a:pt x="3" y="435"/>
                  <a:pt x="2" y="435"/>
                </a:cubicBezTo>
                <a:cubicBezTo>
                  <a:pt x="2" y="435"/>
                  <a:pt x="3" y="435"/>
                  <a:pt x="3" y="435"/>
                </a:cubicBezTo>
                <a:cubicBezTo>
                  <a:pt x="2" y="436"/>
                  <a:pt x="2" y="436"/>
                  <a:pt x="2" y="436"/>
                </a:cubicBezTo>
                <a:cubicBezTo>
                  <a:pt x="2" y="437"/>
                  <a:pt x="3" y="437"/>
                  <a:pt x="2" y="437"/>
                </a:cubicBezTo>
                <a:cubicBezTo>
                  <a:pt x="2" y="437"/>
                  <a:pt x="2" y="437"/>
                  <a:pt x="3" y="437"/>
                </a:cubicBezTo>
                <a:cubicBezTo>
                  <a:pt x="2" y="438"/>
                  <a:pt x="2" y="437"/>
                  <a:pt x="2" y="437"/>
                </a:cubicBezTo>
                <a:cubicBezTo>
                  <a:pt x="2" y="438"/>
                  <a:pt x="1" y="438"/>
                  <a:pt x="2" y="439"/>
                </a:cubicBezTo>
                <a:cubicBezTo>
                  <a:pt x="2" y="439"/>
                  <a:pt x="2" y="439"/>
                  <a:pt x="2" y="439"/>
                </a:cubicBezTo>
                <a:cubicBezTo>
                  <a:pt x="2" y="440"/>
                  <a:pt x="2" y="440"/>
                  <a:pt x="2" y="440"/>
                </a:cubicBezTo>
                <a:cubicBezTo>
                  <a:pt x="2" y="440"/>
                  <a:pt x="2" y="440"/>
                  <a:pt x="2" y="440"/>
                </a:cubicBezTo>
                <a:cubicBezTo>
                  <a:pt x="2" y="440"/>
                  <a:pt x="2" y="441"/>
                  <a:pt x="3" y="441"/>
                </a:cubicBezTo>
                <a:cubicBezTo>
                  <a:pt x="2" y="441"/>
                  <a:pt x="2" y="441"/>
                  <a:pt x="2" y="441"/>
                </a:cubicBezTo>
                <a:cubicBezTo>
                  <a:pt x="2" y="441"/>
                  <a:pt x="2" y="442"/>
                  <a:pt x="2" y="441"/>
                </a:cubicBezTo>
                <a:cubicBezTo>
                  <a:pt x="2" y="442"/>
                  <a:pt x="2" y="443"/>
                  <a:pt x="2" y="443"/>
                </a:cubicBezTo>
                <a:cubicBezTo>
                  <a:pt x="2" y="443"/>
                  <a:pt x="2" y="444"/>
                  <a:pt x="3" y="443"/>
                </a:cubicBezTo>
                <a:cubicBezTo>
                  <a:pt x="3" y="444"/>
                  <a:pt x="2" y="444"/>
                  <a:pt x="2" y="444"/>
                </a:cubicBezTo>
                <a:cubicBezTo>
                  <a:pt x="2" y="444"/>
                  <a:pt x="2" y="444"/>
                  <a:pt x="3" y="444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5"/>
                  <a:pt x="3" y="445"/>
                  <a:pt x="2" y="446"/>
                </a:cubicBezTo>
                <a:cubicBezTo>
                  <a:pt x="2" y="446"/>
                  <a:pt x="3" y="446"/>
                  <a:pt x="3" y="446"/>
                </a:cubicBezTo>
                <a:cubicBezTo>
                  <a:pt x="3" y="447"/>
                  <a:pt x="3" y="446"/>
                  <a:pt x="3" y="447"/>
                </a:cubicBezTo>
                <a:cubicBezTo>
                  <a:pt x="3" y="447"/>
                  <a:pt x="2" y="448"/>
                  <a:pt x="3" y="448"/>
                </a:cubicBezTo>
                <a:cubicBezTo>
                  <a:pt x="2" y="449"/>
                  <a:pt x="3" y="449"/>
                  <a:pt x="3" y="450"/>
                </a:cubicBezTo>
                <a:cubicBezTo>
                  <a:pt x="2" y="451"/>
                  <a:pt x="4" y="453"/>
                  <a:pt x="4" y="454"/>
                </a:cubicBezTo>
                <a:cubicBezTo>
                  <a:pt x="4" y="454"/>
                  <a:pt x="3" y="454"/>
                  <a:pt x="3" y="454"/>
                </a:cubicBezTo>
                <a:cubicBezTo>
                  <a:pt x="4" y="455"/>
                  <a:pt x="3" y="455"/>
                  <a:pt x="3" y="455"/>
                </a:cubicBezTo>
                <a:cubicBezTo>
                  <a:pt x="4" y="456"/>
                  <a:pt x="3" y="456"/>
                  <a:pt x="4" y="456"/>
                </a:cubicBezTo>
                <a:cubicBezTo>
                  <a:pt x="4" y="456"/>
                  <a:pt x="3" y="457"/>
                  <a:pt x="3" y="458"/>
                </a:cubicBezTo>
                <a:cubicBezTo>
                  <a:pt x="3" y="458"/>
                  <a:pt x="3" y="459"/>
                  <a:pt x="4" y="459"/>
                </a:cubicBezTo>
                <a:cubicBezTo>
                  <a:pt x="3" y="460"/>
                  <a:pt x="4" y="460"/>
                  <a:pt x="3" y="461"/>
                </a:cubicBezTo>
                <a:cubicBezTo>
                  <a:pt x="3" y="462"/>
                  <a:pt x="3" y="462"/>
                  <a:pt x="4" y="462"/>
                </a:cubicBezTo>
                <a:cubicBezTo>
                  <a:pt x="3" y="462"/>
                  <a:pt x="3" y="463"/>
                  <a:pt x="3" y="463"/>
                </a:cubicBezTo>
                <a:cubicBezTo>
                  <a:pt x="3" y="464"/>
                  <a:pt x="3" y="464"/>
                  <a:pt x="3" y="464"/>
                </a:cubicBezTo>
                <a:cubicBezTo>
                  <a:pt x="3" y="464"/>
                  <a:pt x="3" y="464"/>
                  <a:pt x="3" y="464"/>
                </a:cubicBezTo>
                <a:cubicBezTo>
                  <a:pt x="3" y="465"/>
                  <a:pt x="3" y="465"/>
                  <a:pt x="3" y="465"/>
                </a:cubicBezTo>
                <a:cubicBezTo>
                  <a:pt x="3" y="465"/>
                  <a:pt x="3" y="465"/>
                  <a:pt x="4" y="465"/>
                </a:cubicBezTo>
                <a:cubicBezTo>
                  <a:pt x="4" y="466"/>
                  <a:pt x="3" y="465"/>
                  <a:pt x="3" y="466"/>
                </a:cubicBezTo>
                <a:cubicBezTo>
                  <a:pt x="3" y="466"/>
                  <a:pt x="3" y="466"/>
                  <a:pt x="3" y="466"/>
                </a:cubicBezTo>
                <a:cubicBezTo>
                  <a:pt x="3" y="466"/>
                  <a:pt x="3" y="467"/>
                  <a:pt x="3" y="467"/>
                </a:cubicBezTo>
                <a:cubicBezTo>
                  <a:pt x="3" y="467"/>
                  <a:pt x="3" y="468"/>
                  <a:pt x="3" y="468"/>
                </a:cubicBezTo>
                <a:cubicBezTo>
                  <a:pt x="3" y="468"/>
                  <a:pt x="3" y="469"/>
                  <a:pt x="3" y="470"/>
                </a:cubicBezTo>
                <a:cubicBezTo>
                  <a:pt x="3" y="470"/>
                  <a:pt x="3" y="470"/>
                  <a:pt x="4" y="470"/>
                </a:cubicBezTo>
                <a:cubicBezTo>
                  <a:pt x="3" y="471"/>
                  <a:pt x="3" y="472"/>
                  <a:pt x="3" y="473"/>
                </a:cubicBezTo>
                <a:cubicBezTo>
                  <a:pt x="3" y="473"/>
                  <a:pt x="3" y="473"/>
                  <a:pt x="4" y="473"/>
                </a:cubicBezTo>
                <a:cubicBezTo>
                  <a:pt x="3" y="474"/>
                  <a:pt x="3" y="474"/>
                  <a:pt x="3" y="475"/>
                </a:cubicBezTo>
                <a:cubicBezTo>
                  <a:pt x="3" y="475"/>
                  <a:pt x="3" y="475"/>
                  <a:pt x="4" y="476"/>
                </a:cubicBezTo>
                <a:cubicBezTo>
                  <a:pt x="3" y="476"/>
                  <a:pt x="4" y="476"/>
                  <a:pt x="3" y="476"/>
                </a:cubicBezTo>
                <a:cubicBezTo>
                  <a:pt x="4" y="476"/>
                  <a:pt x="3" y="477"/>
                  <a:pt x="3" y="477"/>
                </a:cubicBezTo>
                <a:cubicBezTo>
                  <a:pt x="3" y="478"/>
                  <a:pt x="4" y="478"/>
                  <a:pt x="3" y="479"/>
                </a:cubicBezTo>
                <a:cubicBezTo>
                  <a:pt x="3" y="479"/>
                  <a:pt x="3" y="479"/>
                  <a:pt x="4" y="479"/>
                </a:cubicBezTo>
                <a:cubicBezTo>
                  <a:pt x="4" y="479"/>
                  <a:pt x="3" y="479"/>
                  <a:pt x="3" y="479"/>
                </a:cubicBezTo>
                <a:cubicBezTo>
                  <a:pt x="4" y="481"/>
                  <a:pt x="3" y="482"/>
                  <a:pt x="4" y="484"/>
                </a:cubicBezTo>
                <a:cubicBezTo>
                  <a:pt x="4" y="484"/>
                  <a:pt x="4" y="484"/>
                  <a:pt x="4" y="484"/>
                </a:cubicBezTo>
                <a:cubicBezTo>
                  <a:pt x="4" y="484"/>
                  <a:pt x="4" y="484"/>
                  <a:pt x="4" y="484"/>
                </a:cubicBezTo>
                <a:cubicBezTo>
                  <a:pt x="4" y="484"/>
                  <a:pt x="4" y="484"/>
                  <a:pt x="4" y="484"/>
                </a:cubicBezTo>
                <a:cubicBezTo>
                  <a:pt x="5" y="485"/>
                  <a:pt x="4" y="486"/>
                  <a:pt x="4" y="486"/>
                </a:cubicBezTo>
                <a:cubicBezTo>
                  <a:pt x="4" y="486"/>
                  <a:pt x="4" y="486"/>
                  <a:pt x="4" y="487"/>
                </a:cubicBezTo>
                <a:cubicBezTo>
                  <a:pt x="5" y="487"/>
                  <a:pt x="3" y="488"/>
                  <a:pt x="4" y="489"/>
                </a:cubicBezTo>
                <a:cubicBezTo>
                  <a:pt x="4" y="489"/>
                  <a:pt x="4" y="490"/>
                  <a:pt x="4" y="490"/>
                </a:cubicBezTo>
                <a:cubicBezTo>
                  <a:pt x="4" y="490"/>
                  <a:pt x="4" y="491"/>
                  <a:pt x="4" y="492"/>
                </a:cubicBezTo>
                <a:cubicBezTo>
                  <a:pt x="4" y="492"/>
                  <a:pt x="4" y="493"/>
                  <a:pt x="3" y="492"/>
                </a:cubicBezTo>
                <a:cubicBezTo>
                  <a:pt x="4" y="493"/>
                  <a:pt x="3" y="493"/>
                  <a:pt x="4" y="493"/>
                </a:cubicBezTo>
                <a:cubicBezTo>
                  <a:pt x="3" y="494"/>
                  <a:pt x="4" y="495"/>
                  <a:pt x="4" y="496"/>
                </a:cubicBezTo>
                <a:cubicBezTo>
                  <a:pt x="4" y="496"/>
                  <a:pt x="4" y="496"/>
                  <a:pt x="4" y="496"/>
                </a:cubicBezTo>
                <a:cubicBezTo>
                  <a:pt x="3" y="496"/>
                  <a:pt x="4" y="496"/>
                  <a:pt x="3" y="497"/>
                </a:cubicBezTo>
                <a:cubicBezTo>
                  <a:pt x="3" y="497"/>
                  <a:pt x="4" y="497"/>
                  <a:pt x="4" y="497"/>
                </a:cubicBezTo>
                <a:cubicBezTo>
                  <a:pt x="4" y="497"/>
                  <a:pt x="3" y="498"/>
                  <a:pt x="3" y="498"/>
                </a:cubicBezTo>
                <a:cubicBezTo>
                  <a:pt x="3" y="499"/>
                  <a:pt x="4" y="498"/>
                  <a:pt x="4" y="499"/>
                </a:cubicBezTo>
                <a:cubicBezTo>
                  <a:pt x="4" y="499"/>
                  <a:pt x="4" y="499"/>
                  <a:pt x="3" y="499"/>
                </a:cubicBezTo>
                <a:cubicBezTo>
                  <a:pt x="4" y="499"/>
                  <a:pt x="4" y="501"/>
                  <a:pt x="3" y="501"/>
                </a:cubicBezTo>
                <a:cubicBezTo>
                  <a:pt x="4" y="502"/>
                  <a:pt x="3" y="502"/>
                  <a:pt x="3" y="503"/>
                </a:cubicBezTo>
                <a:cubicBezTo>
                  <a:pt x="4" y="503"/>
                  <a:pt x="4" y="503"/>
                  <a:pt x="4" y="503"/>
                </a:cubicBezTo>
                <a:cubicBezTo>
                  <a:pt x="4" y="503"/>
                  <a:pt x="3" y="504"/>
                  <a:pt x="4" y="504"/>
                </a:cubicBezTo>
                <a:cubicBezTo>
                  <a:pt x="4" y="504"/>
                  <a:pt x="4" y="504"/>
                  <a:pt x="3" y="504"/>
                </a:cubicBezTo>
                <a:cubicBezTo>
                  <a:pt x="4" y="505"/>
                  <a:pt x="4" y="505"/>
                  <a:pt x="3" y="505"/>
                </a:cubicBezTo>
                <a:cubicBezTo>
                  <a:pt x="4" y="506"/>
                  <a:pt x="3" y="507"/>
                  <a:pt x="4" y="507"/>
                </a:cubicBezTo>
                <a:cubicBezTo>
                  <a:pt x="4" y="507"/>
                  <a:pt x="4" y="507"/>
                  <a:pt x="3" y="507"/>
                </a:cubicBezTo>
                <a:cubicBezTo>
                  <a:pt x="4" y="508"/>
                  <a:pt x="3" y="509"/>
                  <a:pt x="4" y="509"/>
                </a:cubicBezTo>
                <a:cubicBezTo>
                  <a:pt x="4" y="509"/>
                  <a:pt x="3" y="510"/>
                  <a:pt x="4" y="510"/>
                </a:cubicBezTo>
                <a:cubicBezTo>
                  <a:pt x="4" y="510"/>
                  <a:pt x="4" y="510"/>
                  <a:pt x="4" y="510"/>
                </a:cubicBezTo>
                <a:cubicBezTo>
                  <a:pt x="4" y="511"/>
                  <a:pt x="4" y="511"/>
                  <a:pt x="3" y="512"/>
                </a:cubicBezTo>
                <a:cubicBezTo>
                  <a:pt x="4" y="512"/>
                  <a:pt x="3" y="513"/>
                  <a:pt x="4" y="514"/>
                </a:cubicBezTo>
                <a:cubicBezTo>
                  <a:pt x="3" y="514"/>
                  <a:pt x="4" y="515"/>
                  <a:pt x="3" y="516"/>
                </a:cubicBezTo>
                <a:cubicBezTo>
                  <a:pt x="3" y="516"/>
                  <a:pt x="4" y="517"/>
                  <a:pt x="3" y="517"/>
                </a:cubicBezTo>
                <a:cubicBezTo>
                  <a:pt x="4" y="517"/>
                  <a:pt x="4" y="518"/>
                  <a:pt x="3" y="518"/>
                </a:cubicBezTo>
                <a:cubicBezTo>
                  <a:pt x="4" y="518"/>
                  <a:pt x="4" y="519"/>
                  <a:pt x="3" y="519"/>
                </a:cubicBezTo>
                <a:cubicBezTo>
                  <a:pt x="4" y="519"/>
                  <a:pt x="3" y="520"/>
                  <a:pt x="4" y="520"/>
                </a:cubicBezTo>
                <a:cubicBezTo>
                  <a:pt x="4" y="520"/>
                  <a:pt x="4" y="520"/>
                  <a:pt x="3" y="520"/>
                </a:cubicBezTo>
                <a:cubicBezTo>
                  <a:pt x="3" y="522"/>
                  <a:pt x="3" y="526"/>
                  <a:pt x="3" y="528"/>
                </a:cubicBezTo>
                <a:cubicBezTo>
                  <a:pt x="3" y="528"/>
                  <a:pt x="3" y="528"/>
                  <a:pt x="4" y="528"/>
                </a:cubicBezTo>
                <a:cubicBezTo>
                  <a:pt x="3" y="528"/>
                  <a:pt x="3" y="528"/>
                  <a:pt x="3" y="528"/>
                </a:cubicBezTo>
                <a:cubicBezTo>
                  <a:pt x="3" y="529"/>
                  <a:pt x="4" y="529"/>
                  <a:pt x="4" y="529"/>
                </a:cubicBezTo>
                <a:cubicBezTo>
                  <a:pt x="3" y="529"/>
                  <a:pt x="3" y="529"/>
                  <a:pt x="3" y="529"/>
                </a:cubicBezTo>
                <a:cubicBezTo>
                  <a:pt x="4" y="530"/>
                  <a:pt x="3" y="531"/>
                  <a:pt x="4" y="532"/>
                </a:cubicBezTo>
                <a:cubicBezTo>
                  <a:pt x="3" y="532"/>
                  <a:pt x="3" y="532"/>
                  <a:pt x="3" y="532"/>
                </a:cubicBezTo>
                <a:cubicBezTo>
                  <a:pt x="3" y="532"/>
                  <a:pt x="3" y="533"/>
                  <a:pt x="3" y="533"/>
                </a:cubicBezTo>
                <a:cubicBezTo>
                  <a:pt x="3" y="533"/>
                  <a:pt x="3" y="534"/>
                  <a:pt x="3" y="535"/>
                </a:cubicBezTo>
                <a:cubicBezTo>
                  <a:pt x="3" y="535"/>
                  <a:pt x="3" y="536"/>
                  <a:pt x="3" y="536"/>
                </a:cubicBezTo>
                <a:cubicBezTo>
                  <a:pt x="3" y="537"/>
                  <a:pt x="3" y="538"/>
                  <a:pt x="3" y="539"/>
                </a:cubicBezTo>
                <a:cubicBezTo>
                  <a:pt x="3" y="541"/>
                  <a:pt x="3" y="543"/>
                  <a:pt x="2" y="543"/>
                </a:cubicBezTo>
                <a:cubicBezTo>
                  <a:pt x="2" y="544"/>
                  <a:pt x="3" y="544"/>
                  <a:pt x="2" y="544"/>
                </a:cubicBezTo>
                <a:cubicBezTo>
                  <a:pt x="2" y="544"/>
                  <a:pt x="3" y="544"/>
                  <a:pt x="3" y="544"/>
                </a:cubicBezTo>
                <a:cubicBezTo>
                  <a:pt x="2" y="545"/>
                  <a:pt x="4" y="547"/>
                  <a:pt x="3" y="548"/>
                </a:cubicBezTo>
                <a:cubicBezTo>
                  <a:pt x="3" y="549"/>
                  <a:pt x="3" y="550"/>
                  <a:pt x="3" y="551"/>
                </a:cubicBezTo>
                <a:cubicBezTo>
                  <a:pt x="3" y="551"/>
                  <a:pt x="3" y="552"/>
                  <a:pt x="3" y="553"/>
                </a:cubicBezTo>
                <a:cubicBezTo>
                  <a:pt x="3" y="554"/>
                  <a:pt x="3" y="554"/>
                  <a:pt x="4" y="554"/>
                </a:cubicBezTo>
                <a:cubicBezTo>
                  <a:pt x="3" y="555"/>
                  <a:pt x="4" y="556"/>
                  <a:pt x="3" y="556"/>
                </a:cubicBezTo>
                <a:cubicBezTo>
                  <a:pt x="3" y="557"/>
                  <a:pt x="2" y="558"/>
                  <a:pt x="4" y="558"/>
                </a:cubicBezTo>
                <a:cubicBezTo>
                  <a:pt x="3" y="559"/>
                  <a:pt x="4" y="559"/>
                  <a:pt x="3" y="559"/>
                </a:cubicBezTo>
                <a:cubicBezTo>
                  <a:pt x="3" y="559"/>
                  <a:pt x="3" y="559"/>
                  <a:pt x="4" y="559"/>
                </a:cubicBezTo>
                <a:cubicBezTo>
                  <a:pt x="3" y="560"/>
                  <a:pt x="3" y="559"/>
                  <a:pt x="3" y="559"/>
                </a:cubicBezTo>
                <a:cubicBezTo>
                  <a:pt x="3" y="560"/>
                  <a:pt x="4" y="562"/>
                  <a:pt x="3" y="563"/>
                </a:cubicBezTo>
                <a:cubicBezTo>
                  <a:pt x="3" y="564"/>
                  <a:pt x="3" y="564"/>
                  <a:pt x="3" y="565"/>
                </a:cubicBezTo>
                <a:cubicBezTo>
                  <a:pt x="3" y="565"/>
                  <a:pt x="3" y="565"/>
                  <a:pt x="3" y="565"/>
                </a:cubicBezTo>
                <a:cubicBezTo>
                  <a:pt x="3" y="567"/>
                  <a:pt x="4" y="568"/>
                  <a:pt x="3" y="569"/>
                </a:cubicBezTo>
                <a:cubicBezTo>
                  <a:pt x="4" y="570"/>
                  <a:pt x="3" y="571"/>
                  <a:pt x="4" y="571"/>
                </a:cubicBezTo>
                <a:cubicBezTo>
                  <a:pt x="3" y="572"/>
                  <a:pt x="3" y="572"/>
                  <a:pt x="4" y="572"/>
                </a:cubicBezTo>
                <a:cubicBezTo>
                  <a:pt x="3" y="573"/>
                  <a:pt x="3" y="573"/>
                  <a:pt x="3" y="573"/>
                </a:cubicBezTo>
                <a:cubicBezTo>
                  <a:pt x="3" y="573"/>
                  <a:pt x="3" y="574"/>
                  <a:pt x="3" y="575"/>
                </a:cubicBezTo>
                <a:cubicBezTo>
                  <a:pt x="3" y="576"/>
                  <a:pt x="2" y="577"/>
                  <a:pt x="3" y="577"/>
                </a:cubicBezTo>
                <a:cubicBezTo>
                  <a:pt x="3" y="578"/>
                  <a:pt x="3" y="578"/>
                  <a:pt x="3" y="578"/>
                </a:cubicBezTo>
                <a:cubicBezTo>
                  <a:pt x="3" y="579"/>
                  <a:pt x="3" y="579"/>
                  <a:pt x="3" y="579"/>
                </a:cubicBezTo>
                <a:cubicBezTo>
                  <a:pt x="3" y="580"/>
                  <a:pt x="3" y="581"/>
                  <a:pt x="3" y="581"/>
                </a:cubicBezTo>
                <a:cubicBezTo>
                  <a:pt x="3" y="582"/>
                  <a:pt x="3" y="581"/>
                  <a:pt x="3" y="582"/>
                </a:cubicBezTo>
                <a:cubicBezTo>
                  <a:pt x="3" y="582"/>
                  <a:pt x="3" y="583"/>
                  <a:pt x="3" y="583"/>
                </a:cubicBezTo>
                <a:cubicBezTo>
                  <a:pt x="4" y="584"/>
                  <a:pt x="3" y="584"/>
                  <a:pt x="4" y="585"/>
                </a:cubicBezTo>
                <a:cubicBezTo>
                  <a:pt x="3" y="585"/>
                  <a:pt x="3" y="585"/>
                  <a:pt x="3" y="586"/>
                </a:cubicBezTo>
                <a:cubicBezTo>
                  <a:pt x="3" y="586"/>
                  <a:pt x="4" y="586"/>
                  <a:pt x="4" y="586"/>
                </a:cubicBezTo>
                <a:cubicBezTo>
                  <a:pt x="4" y="587"/>
                  <a:pt x="3" y="587"/>
                  <a:pt x="3" y="587"/>
                </a:cubicBezTo>
                <a:cubicBezTo>
                  <a:pt x="4" y="588"/>
                  <a:pt x="2" y="589"/>
                  <a:pt x="3" y="590"/>
                </a:cubicBezTo>
                <a:cubicBezTo>
                  <a:pt x="3" y="590"/>
                  <a:pt x="3" y="590"/>
                  <a:pt x="3" y="590"/>
                </a:cubicBezTo>
                <a:cubicBezTo>
                  <a:pt x="3" y="591"/>
                  <a:pt x="3" y="593"/>
                  <a:pt x="3" y="593"/>
                </a:cubicBezTo>
                <a:cubicBezTo>
                  <a:pt x="3" y="593"/>
                  <a:pt x="3" y="593"/>
                  <a:pt x="3" y="593"/>
                </a:cubicBezTo>
                <a:cubicBezTo>
                  <a:pt x="3" y="594"/>
                  <a:pt x="3" y="594"/>
                  <a:pt x="3" y="594"/>
                </a:cubicBezTo>
                <a:cubicBezTo>
                  <a:pt x="3" y="595"/>
                  <a:pt x="3" y="594"/>
                  <a:pt x="3" y="595"/>
                </a:cubicBezTo>
                <a:cubicBezTo>
                  <a:pt x="3" y="596"/>
                  <a:pt x="3" y="597"/>
                  <a:pt x="3" y="597"/>
                </a:cubicBezTo>
                <a:cubicBezTo>
                  <a:pt x="3" y="598"/>
                  <a:pt x="3" y="598"/>
                  <a:pt x="3" y="598"/>
                </a:cubicBezTo>
                <a:cubicBezTo>
                  <a:pt x="2" y="599"/>
                  <a:pt x="2" y="600"/>
                  <a:pt x="2" y="601"/>
                </a:cubicBezTo>
                <a:cubicBezTo>
                  <a:pt x="2" y="601"/>
                  <a:pt x="2" y="601"/>
                  <a:pt x="3" y="601"/>
                </a:cubicBezTo>
                <a:cubicBezTo>
                  <a:pt x="2" y="602"/>
                  <a:pt x="3" y="602"/>
                  <a:pt x="2" y="602"/>
                </a:cubicBezTo>
                <a:cubicBezTo>
                  <a:pt x="3" y="602"/>
                  <a:pt x="2" y="602"/>
                  <a:pt x="3" y="603"/>
                </a:cubicBezTo>
                <a:cubicBezTo>
                  <a:pt x="2" y="603"/>
                  <a:pt x="3" y="603"/>
                  <a:pt x="2" y="603"/>
                </a:cubicBezTo>
                <a:cubicBezTo>
                  <a:pt x="2" y="603"/>
                  <a:pt x="3" y="603"/>
                  <a:pt x="3" y="604"/>
                </a:cubicBezTo>
                <a:cubicBezTo>
                  <a:pt x="3" y="604"/>
                  <a:pt x="3" y="604"/>
                  <a:pt x="3" y="604"/>
                </a:cubicBezTo>
                <a:cubicBezTo>
                  <a:pt x="2" y="605"/>
                  <a:pt x="2" y="605"/>
                  <a:pt x="3" y="606"/>
                </a:cubicBezTo>
                <a:cubicBezTo>
                  <a:pt x="2" y="607"/>
                  <a:pt x="3" y="608"/>
                  <a:pt x="2" y="609"/>
                </a:cubicBezTo>
                <a:cubicBezTo>
                  <a:pt x="3" y="610"/>
                  <a:pt x="2" y="611"/>
                  <a:pt x="3" y="612"/>
                </a:cubicBezTo>
                <a:cubicBezTo>
                  <a:pt x="2" y="612"/>
                  <a:pt x="2" y="612"/>
                  <a:pt x="3" y="613"/>
                </a:cubicBezTo>
                <a:cubicBezTo>
                  <a:pt x="2" y="612"/>
                  <a:pt x="2" y="612"/>
                  <a:pt x="2" y="613"/>
                </a:cubicBezTo>
                <a:cubicBezTo>
                  <a:pt x="2" y="613"/>
                  <a:pt x="2" y="614"/>
                  <a:pt x="3" y="614"/>
                </a:cubicBezTo>
                <a:cubicBezTo>
                  <a:pt x="2" y="614"/>
                  <a:pt x="2" y="614"/>
                  <a:pt x="2" y="614"/>
                </a:cubicBezTo>
                <a:cubicBezTo>
                  <a:pt x="3" y="615"/>
                  <a:pt x="2" y="615"/>
                  <a:pt x="3" y="616"/>
                </a:cubicBezTo>
                <a:cubicBezTo>
                  <a:pt x="3" y="616"/>
                  <a:pt x="3" y="616"/>
                  <a:pt x="2" y="616"/>
                </a:cubicBezTo>
                <a:cubicBezTo>
                  <a:pt x="2" y="616"/>
                  <a:pt x="3" y="616"/>
                  <a:pt x="3" y="616"/>
                </a:cubicBezTo>
                <a:cubicBezTo>
                  <a:pt x="2" y="616"/>
                  <a:pt x="3" y="617"/>
                  <a:pt x="2" y="617"/>
                </a:cubicBezTo>
                <a:cubicBezTo>
                  <a:pt x="2" y="617"/>
                  <a:pt x="2" y="617"/>
                  <a:pt x="3" y="617"/>
                </a:cubicBezTo>
                <a:cubicBezTo>
                  <a:pt x="3" y="617"/>
                  <a:pt x="2" y="617"/>
                  <a:pt x="2" y="617"/>
                </a:cubicBezTo>
                <a:cubicBezTo>
                  <a:pt x="2" y="618"/>
                  <a:pt x="2" y="618"/>
                  <a:pt x="3" y="619"/>
                </a:cubicBezTo>
                <a:cubicBezTo>
                  <a:pt x="2" y="619"/>
                  <a:pt x="2" y="620"/>
                  <a:pt x="3" y="620"/>
                </a:cubicBezTo>
                <a:cubicBezTo>
                  <a:pt x="3" y="620"/>
                  <a:pt x="3" y="620"/>
                  <a:pt x="2" y="620"/>
                </a:cubicBezTo>
                <a:cubicBezTo>
                  <a:pt x="3" y="620"/>
                  <a:pt x="3" y="621"/>
                  <a:pt x="2" y="622"/>
                </a:cubicBezTo>
                <a:cubicBezTo>
                  <a:pt x="2" y="622"/>
                  <a:pt x="3" y="622"/>
                  <a:pt x="3" y="622"/>
                </a:cubicBezTo>
                <a:cubicBezTo>
                  <a:pt x="3" y="623"/>
                  <a:pt x="2" y="623"/>
                  <a:pt x="2" y="623"/>
                </a:cubicBezTo>
                <a:cubicBezTo>
                  <a:pt x="2" y="624"/>
                  <a:pt x="2" y="624"/>
                  <a:pt x="2" y="625"/>
                </a:cubicBezTo>
                <a:cubicBezTo>
                  <a:pt x="2" y="625"/>
                  <a:pt x="3" y="626"/>
                  <a:pt x="2" y="626"/>
                </a:cubicBezTo>
                <a:cubicBezTo>
                  <a:pt x="2" y="626"/>
                  <a:pt x="2" y="626"/>
                  <a:pt x="2" y="626"/>
                </a:cubicBezTo>
                <a:cubicBezTo>
                  <a:pt x="1" y="627"/>
                  <a:pt x="2" y="627"/>
                  <a:pt x="2" y="628"/>
                </a:cubicBezTo>
                <a:cubicBezTo>
                  <a:pt x="2" y="629"/>
                  <a:pt x="2" y="629"/>
                  <a:pt x="2" y="630"/>
                </a:cubicBezTo>
                <a:cubicBezTo>
                  <a:pt x="2" y="630"/>
                  <a:pt x="2" y="630"/>
                  <a:pt x="2" y="630"/>
                </a:cubicBezTo>
                <a:cubicBezTo>
                  <a:pt x="2" y="631"/>
                  <a:pt x="2" y="631"/>
                  <a:pt x="2" y="632"/>
                </a:cubicBezTo>
                <a:cubicBezTo>
                  <a:pt x="2" y="633"/>
                  <a:pt x="3" y="633"/>
                  <a:pt x="3" y="635"/>
                </a:cubicBezTo>
                <a:cubicBezTo>
                  <a:pt x="3" y="635"/>
                  <a:pt x="3" y="635"/>
                  <a:pt x="3" y="636"/>
                </a:cubicBezTo>
                <a:cubicBezTo>
                  <a:pt x="3" y="636"/>
                  <a:pt x="2" y="637"/>
                  <a:pt x="2" y="637"/>
                </a:cubicBezTo>
                <a:cubicBezTo>
                  <a:pt x="2" y="638"/>
                  <a:pt x="3" y="638"/>
                  <a:pt x="3" y="639"/>
                </a:cubicBezTo>
                <a:cubicBezTo>
                  <a:pt x="3" y="639"/>
                  <a:pt x="3" y="640"/>
                  <a:pt x="3" y="640"/>
                </a:cubicBezTo>
                <a:cubicBezTo>
                  <a:pt x="2" y="640"/>
                  <a:pt x="2" y="641"/>
                  <a:pt x="3" y="641"/>
                </a:cubicBezTo>
                <a:cubicBezTo>
                  <a:pt x="3" y="642"/>
                  <a:pt x="3" y="642"/>
                  <a:pt x="2" y="642"/>
                </a:cubicBezTo>
                <a:cubicBezTo>
                  <a:pt x="3" y="643"/>
                  <a:pt x="2" y="643"/>
                  <a:pt x="3" y="643"/>
                </a:cubicBezTo>
                <a:cubicBezTo>
                  <a:pt x="3" y="644"/>
                  <a:pt x="3" y="645"/>
                  <a:pt x="3" y="646"/>
                </a:cubicBezTo>
                <a:cubicBezTo>
                  <a:pt x="2" y="647"/>
                  <a:pt x="4" y="648"/>
                  <a:pt x="3" y="649"/>
                </a:cubicBezTo>
                <a:cubicBezTo>
                  <a:pt x="3" y="649"/>
                  <a:pt x="2" y="651"/>
                  <a:pt x="3" y="652"/>
                </a:cubicBezTo>
                <a:cubicBezTo>
                  <a:pt x="3" y="653"/>
                  <a:pt x="3" y="654"/>
                  <a:pt x="3" y="655"/>
                </a:cubicBezTo>
                <a:cubicBezTo>
                  <a:pt x="3" y="656"/>
                  <a:pt x="3" y="657"/>
                  <a:pt x="4" y="658"/>
                </a:cubicBezTo>
                <a:cubicBezTo>
                  <a:pt x="4" y="658"/>
                  <a:pt x="3" y="658"/>
                  <a:pt x="3" y="658"/>
                </a:cubicBezTo>
                <a:cubicBezTo>
                  <a:pt x="3" y="658"/>
                  <a:pt x="3" y="658"/>
                  <a:pt x="3" y="658"/>
                </a:cubicBezTo>
                <a:cubicBezTo>
                  <a:pt x="3" y="659"/>
                  <a:pt x="3" y="661"/>
                  <a:pt x="4" y="662"/>
                </a:cubicBezTo>
                <a:cubicBezTo>
                  <a:pt x="3" y="663"/>
                  <a:pt x="4" y="663"/>
                  <a:pt x="4" y="664"/>
                </a:cubicBezTo>
                <a:cubicBezTo>
                  <a:pt x="4" y="664"/>
                  <a:pt x="4" y="665"/>
                  <a:pt x="4" y="665"/>
                </a:cubicBezTo>
                <a:cubicBezTo>
                  <a:pt x="4" y="665"/>
                  <a:pt x="4" y="665"/>
                  <a:pt x="4" y="666"/>
                </a:cubicBezTo>
                <a:cubicBezTo>
                  <a:pt x="4" y="666"/>
                  <a:pt x="4" y="666"/>
                  <a:pt x="4" y="666"/>
                </a:cubicBezTo>
                <a:cubicBezTo>
                  <a:pt x="4" y="667"/>
                  <a:pt x="4" y="667"/>
                  <a:pt x="4" y="668"/>
                </a:cubicBezTo>
                <a:cubicBezTo>
                  <a:pt x="4" y="668"/>
                  <a:pt x="3" y="669"/>
                  <a:pt x="4" y="670"/>
                </a:cubicBezTo>
                <a:cubicBezTo>
                  <a:pt x="4" y="670"/>
                  <a:pt x="4" y="670"/>
                  <a:pt x="4" y="670"/>
                </a:cubicBezTo>
                <a:cubicBezTo>
                  <a:pt x="5" y="670"/>
                  <a:pt x="4" y="670"/>
                  <a:pt x="4" y="671"/>
                </a:cubicBezTo>
                <a:cubicBezTo>
                  <a:pt x="4" y="671"/>
                  <a:pt x="4" y="671"/>
                  <a:pt x="4" y="671"/>
                </a:cubicBezTo>
                <a:cubicBezTo>
                  <a:pt x="4" y="672"/>
                  <a:pt x="4" y="672"/>
                  <a:pt x="4" y="672"/>
                </a:cubicBezTo>
                <a:cubicBezTo>
                  <a:pt x="4" y="674"/>
                  <a:pt x="4" y="676"/>
                  <a:pt x="4" y="677"/>
                </a:cubicBezTo>
                <a:cubicBezTo>
                  <a:pt x="4" y="678"/>
                  <a:pt x="4" y="680"/>
                  <a:pt x="4" y="680"/>
                </a:cubicBezTo>
                <a:cubicBezTo>
                  <a:pt x="3" y="682"/>
                  <a:pt x="4" y="686"/>
                  <a:pt x="4" y="688"/>
                </a:cubicBezTo>
                <a:cubicBezTo>
                  <a:pt x="4" y="688"/>
                  <a:pt x="4" y="688"/>
                  <a:pt x="4" y="688"/>
                </a:cubicBezTo>
                <a:cubicBezTo>
                  <a:pt x="4" y="689"/>
                  <a:pt x="4" y="689"/>
                  <a:pt x="4" y="690"/>
                </a:cubicBezTo>
                <a:cubicBezTo>
                  <a:pt x="4" y="691"/>
                  <a:pt x="4" y="691"/>
                  <a:pt x="5" y="692"/>
                </a:cubicBezTo>
                <a:cubicBezTo>
                  <a:pt x="3" y="692"/>
                  <a:pt x="4" y="695"/>
                  <a:pt x="4" y="696"/>
                </a:cubicBezTo>
                <a:cubicBezTo>
                  <a:pt x="4" y="698"/>
                  <a:pt x="3" y="699"/>
                  <a:pt x="4" y="700"/>
                </a:cubicBezTo>
                <a:cubicBezTo>
                  <a:pt x="3" y="701"/>
                  <a:pt x="4" y="702"/>
                  <a:pt x="4" y="703"/>
                </a:cubicBezTo>
                <a:cubicBezTo>
                  <a:pt x="3" y="704"/>
                  <a:pt x="3" y="705"/>
                  <a:pt x="4" y="706"/>
                </a:cubicBezTo>
                <a:cubicBezTo>
                  <a:pt x="4" y="706"/>
                  <a:pt x="3" y="706"/>
                  <a:pt x="4" y="706"/>
                </a:cubicBezTo>
                <a:cubicBezTo>
                  <a:pt x="3" y="707"/>
                  <a:pt x="3" y="708"/>
                  <a:pt x="4" y="709"/>
                </a:cubicBezTo>
                <a:cubicBezTo>
                  <a:pt x="3" y="710"/>
                  <a:pt x="4" y="712"/>
                  <a:pt x="4" y="712"/>
                </a:cubicBezTo>
                <a:cubicBezTo>
                  <a:pt x="3" y="713"/>
                  <a:pt x="4" y="713"/>
                  <a:pt x="4" y="713"/>
                </a:cubicBezTo>
                <a:cubicBezTo>
                  <a:pt x="4" y="713"/>
                  <a:pt x="4" y="713"/>
                  <a:pt x="4" y="714"/>
                </a:cubicBezTo>
                <a:cubicBezTo>
                  <a:pt x="3" y="715"/>
                  <a:pt x="4" y="716"/>
                  <a:pt x="4" y="718"/>
                </a:cubicBezTo>
                <a:cubicBezTo>
                  <a:pt x="5" y="719"/>
                  <a:pt x="4" y="720"/>
                  <a:pt x="4" y="721"/>
                </a:cubicBezTo>
                <a:cubicBezTo>
                  <a:pt x="4" y="721"/>
                  <a:pt x="4" y="721"/>
                  <a:pt x="4" y="721"/>
                </a:cubicBezTo>
                <a:cubicBezTo>
                  <a:pt x="5" y="722"/>
                  <a:pt x="4" y="722"/>
                  <a:pt x="4" y="722"/>
                </a:cubicBezTo>
                <a:cubicBezTo>
                  <a:pt x="4" y="722"/>
                  <a:pt x="4" y="723"/>
                  <a:pt x="4" y="724"/>
                </a:cubicBezTo>
                <a:cubicBezTo>
                  <a:pt x="4" y="724"/>
                  <a:pt x="5" y="725"/>
                  <a:pt x="4" y="725"/>
                </a:cubicBezTo>
                <a:cubicBezTo>
                  <a:pt x="4" y="725"/>
                  <a:pt x="5" y="725"/>
                  <a:pt x="4" y="726"/>
                </a:cubicBezTo>
                <a:cubicBezTo>
                  <a:pt x="4" y="726"/>
                  <a:pt x="4" y="727"/>
                  <a:pt x="4" y="728"/>
                </a:cubicBezTo>
                <a:cubicBezTo>
                  <a:pt x="3" y="730"/>
                  <a:pt x="4" y="732"/>
                  <a:pt x="4" y="733"/>
                </a:cubicBezTo>
                <a:cubicBezTo>
                  <a:pt x="4" y="734"/>
                  <a:pt x="3" y="735"/>
                  <a:pt x="4" y="736"/>
                </a:cubicBezTo>
                <a:cubicBezTo>
                  <a:pt x="4" y="737"/>
                  <a:pt x="4" y="738"/>
                  <a:pt x="4" y="739"/>
                </a:cubicBezTo>
                <a:cubicBezTo>
                  <a:pt x="4" y="739"/>
                  <a:pt x="4" y="739"/>
                  <a:pt x="4" y="739"/>
                </a:cubicBezTo>
                <a:cubicBezTo>
                  <a:pt x="4" y="740"/>
                  <a:pt x="4" y="740"/>
                  <a:pt x="4" y="740"/>
                </a:cubicBezTo>
                <a:cubicBezTo>
                  <a:pt x="4" y="741"/>
                  <a:pt x="5" y="741"/>
                  <a:pt x="5" y="741"/>
                </a:cubicBezTo>
                <a:cubicBezTo>
                  <a:pt x="4" y="741"/>
                  <a:pt x="4" y="741"/>
                  <a:pt x="4" y="741"/>
                </a:cubicBezTo>
                <a:cubicBezTo>
                  <a:pt x="4" y="741"/>
                  <a:pt x="4" y="741"/>
                  <a:pt x="4" y="741"/>
                </a:cubicBezTo>
                <a:cubicBezTo>
                  <a:pt x="5" y="742"/>
                  <a:pt x="3" y="744"/>
                  <a:pt x="4" y="745"/>
                </a:cubicBezTo>
                <a:cubicBezTo>
                  <a:pt x="3" y="746"/>
                  <a:pt x="4" y="747"/>
                  <a:pt x="4" y="749"/>
                </a:cubicBezTo>
                <a:cubicBezTo>
                  <a:pt x="4" y="749"/>
                  <a:pt x="4" y="749"/>
                  <a:pt x="4" y="749"/>
                </a:cubicBezTo>
                <a:cubicBezTo>
                  <a:pt x="4" y="750"/>
                  <a:pt x="4" y="751"/>
                  <a:pt x="3" y="752"/>
                </a:cubicBezTo>
                <a:cubicBezTo>
                  <a:pt x="4" y="752"/>
                  <a:pt x="4" y="752"/>
                  <a:pt x="4" y="752"/>
                </a:cubicBezTo>
                <a:cubicBezTo>
                  <a:pt x="4" y="753"/>
                  <a:pt x="3" y="754"/>
                  <a:pt x="4" y="755"/>
                </a:cubicBezTo>
                <a:cubicBezTo>
                  <a:pt x="3" y="755"/>
                  <a:pt x="3" y="758"/>
                  <a:pt x="3" y="758"/>
                </a:cubicBezTo>
                <a:cubicBezTo>
                  <a:pt x="3" y="758"/>
                  <a:pt x="4" y="758"/>
                  <a:pt x="4" y="759"/>
                </a:cubicBezTo>
                <a:cubicBezTo>
                  <a:pt x="4" y="759"/>
                  <a:pt x="2" y="761"/>
                  <a:pt x="4" y="762"/>
                </a:cubicBezTo>
                <a:cubicBezTo>
                  <a:pt x="3" y="763"/>
                  <a:pt x="3" y="765"/>
                  <a:pt x="3" y="767"/>
                </a:cubicBezTo>
                <a:cubicBezTo>
                  <a:pt x="3" y="767"/>
                  <a:pt x="3" y="767"/>
                  <a:pt x="3" y="767"/>
                </a:cubicBezTo>
                <a:cubicBezTo>
                  <a:pt x="3" y="769"/>
                  <a:pt x="3" y="771"/>
                  <a:pt x="3" y="772"/>
                </a:cubicBezTo>
                <a:cubicBezTo>
                  <a:pt x="2" y="773"/>
                  <a:pt x="2" y="774"/>
                  <a:pt x="3" y="774"/>
                </a:cubicBezTo>
                <a:cubicBezTo>
                  <a:pt x="2" y="775"/>
                  <a:pt x="2" y="777"/>
                  <a:pt x="2" y="778"/>
                </a:cubicBezTo>
                <a:cubicBezTo>
                  <a:pt x="2" y="779"/>
                  <a:pt x="2" y="779"/>
                  <a:pt x="2" y="779"/>
                </a:cubicBezTo>
                <a:cubicBezTo>
                  <a:pt x="2" y="780"/>
                  <a:pt x="2" y="781"/>
                  <a:pt x="2" y="782"/>
                </a:cubicBezTo>
                <a:cubicBezTo>
                  <a:pt x="2" y="783"/>
                  <a:pt x="2" y="783"/>
                  <a:pt x="2" y="784"/>
                </a:cubicBezTo>
                <a:cubicBezTo>
                  <a:pt x="2" y="785"/>
                  <a:pt x="1" y="788"/>
                  <a:pt x="2" y="791"/>
                </a:cubicBezTo>
                <a:cubicBezTo>
                  <a:pt x="2" y="793"/>
                  <a:pt x="2" y="797"/>
                  <a:pt x="2" y="799"/>
                </a:cubicBezTo>
                <a:cubicBezTo>
                  <a:pt x="2" y="799"/>
                  <a:pt x="2" y="800"/>
                  <a:pt x="2" y="800"/>
                </a:cubicBezTo>
                <a:cubicBezTo>
                  <a:pt x="2" y="801"/>
                  <a:pt x="2" y="801"/>
                  <a:pt x="2" y="801"/>
                </a:cubicBezTo>
                <a:cubicBezTo>
                  <a:pt x="2" y="804"/>
                  <a:pt x="2" y="809"/>
                  <a:pt x="2" y="813"/>
                </a:cubicBezTo>
                <a:cubicBezTo>
                  <a:pt x="2" y="814"/>
                  <a:pt x="2" y="814"/>
                  <a:pt x="2" y="815"/>
                </a:cubicBezTo>
                <a:cubicBezTo>
                  <a:pt x="2" y="816"/>
                  <a:pt x="2" y="817"/>
                  <a:pt x="3" y="819"/>
                </a:cubicBezTo>
                <a:cubicBezTo>
                  <a:pt x="2" y="820"/>
                  <a:pt x="2" y="821"/>
                  <a:pt x="2" y="822"/>
                </a:cubicBezTo>
                <a:cubicBezTo>
                  <a:pt x="2" y="823"/>
                  <a:pt x="2" y="824"/>
                  <a:pt x="3" y="825"/>
                </a:cubicBezTo>
                <a:cubicBezTo>
                  <a:pt x="2" y="826"/>
                  <a:pt x="2" y="828"/>
                  <a:pt x="3" y="829"/>
                </a:cubicBezTo>
                <a:cubicBezTo>
                  <a:pt x="2" y="833"/>
                  <a:pt x="3" y="837"/>
                  <a:pt x="2" y="841"/>
                </a:cubicBezTo>
                <a:cubicBezTo>
                  <a:pt x="2" y="842"/>
                  <a:pt x="2" y="843"/>
                  <a:pt x="2" y="844"/>
                </a:cubicBezTo>
                <a:cubicBezTo>
                  <a:pt x="2" y="844"/>
                  <a:pt x="3" y="844"/>
                  <a:pt x="3" y="845"/>
                </a:cubicBezTo>
                <a:cubicBezTo>
                  <a:pt x="3" y="846"/>
                  <a:pt x="2" y="847"/>
                  <a:pt x="3" y="848"/>
                </a:cubicBezTo>
                <a:cubicBezTo>
                  <a:pt x="3" y="848"/>
                  <a:pt x="3" y="848"/>
                  <a:pt x="3" y="848"/>
                </a:cubicBezTo>
                <a:cubicBezTo>
                  <a:pt x="3" y="848"/>
                  <a:pt x="3" y="848"/>
                  <a:pt x="3" y="848"/>
                </a:cubicBezTo>
                <a:cubicBezTo>
                  <a:pt x="3" y="849"/>
                  <a:pt x="3" y="850"/>
                  <a:pt x="3" y="851"/>
                </a:cubicBezTo>
                <a:cubicBezTo>
                  <a:pt x="3" y="851"/>
                  <a:pt x="3" y="853"/>
                  <a:pt x="3" y="853"/>
                </a:cubicBezTo>
                <a:cubicBezTo>
                  <a:pt x="3" y="856"/>
                  <a:pt x="2" y="861"/>
                  <a:pt x="3" y="867"/>
                </a:cubicBezTo>
                <a:cubicBezTo>
                  <a:pt x="3" y="867"/>
                  <a:pt x="3" y="868"/>
                  <a:pt x="3" y="868"/>
                </a:cubicBezTo>
                <a:cubicBezTo>
                  <a:pt x="3" y="868"/>
                  <a:pt x="3" y="869"/>
                  <a:pt x="3" y="869"/>
                </a:cubicBezTo>
                <a:cubicBezTo>
                  <a:pt x="3" y="870"/>
                  <a:pt x="3" y="871"/>
                  <a:pt x="3" y="872"/>
                </a:cubicBezTo>
                <a:cubicBezTo>
                  <a:pt x="3" y="872"/>
                  <a:pt x="3" y="872"/>
                  <a:pt x="3" y="872"/>
                </a:cubicBezTo>
                <a:cubicBezTo>
                  <a:pt x="3" y="876"/>
                  <a:pt x="3" y="879"/>
                  <a:pt x="3" y="882"/>
                </a:cubicBezTo>
                <a:cubicBezTo>
                  <a:pt x="3" y="882"/>
                  <a:pt x="3" y="882"/>
                  <a:pt x="4" y="882"/>
                </a:cubicBezTo>
                <a:cubicBezTo>
                  <a:pt x="3" y="885"/>
                  <a:pt x="3" y="888"/>
                  <a:pt x="4" y="892"/>
                </a:cubicBezTo>
                <a:cubicBezTo>
                  <a:pt x="3" y="892"/>
                  <a:pt x="3" y="891"/>
                  <a:pt x="3" y="891"/>
                </a:cubicBezTo>
                <a:cubicBezTo>
                  <a:pt x="3" y="891"/>
                  <a:pt x="3" y="893"/>
                  <a:pt x="4" y="893"/>
                </a:cubicBezTo>
                <a:cubicBezTo>
                  <a:pt x="3" y="897"/>
                  <a:pt x="4" y="900"/>
                  <a:pt x="3" y="903"/>
                </a:cubicBezTo>
                <a:cubicBezTo>
                  <a:pt x="4" y="905"/>
                  <a:pt x="3" y="904"/>
                  <a:pt x="3" y="906"/>
                </a:cubicBezTo>
                <a:cubicBezTo>
                  <a:pt x="3" y="905"/>
                  <a:pt x="3" y="907"/>
                  <a:pt x="3" y="907"/>
                </a:cubicBezTo>
                <a:cubicBezTo>
                  <a:pt x="4" y="911"/>
                  <a:pt x="2" y="916"/>
                  <a:pt x="4" y="920"/>
                </a:cubicBezTo>
                <a:cubicBezTo>
                  <a:pt x="3" y="920"/>
                  <a:pt x="4" y="922"/>
                  <a:pt x="4" y="923"/>
                </a:cubicBezTo>
                <a:cubicBezTo>
                  <a:pt x="4" y="923"/>
                  <a:pt x="3" y="922"/>
                  <a:pt x="3" y="922"/>
                </a:cubicBezTo>
                <a:cubicBezTo>
                  <a:pt x="4" y="925"/>
                  <a:pt x="3" y="927"/>
                  <a:pt x="4" y="928"/>
                </a:cubicBezTo>
                <a:cubicBezTo>
                  <a:pt x="3" y="929"/>
                  <a:pt x="4" y="930"/>
                  <a:pt x="4" y="931"/>
                </a:cubicBezTo>
                <a:cubicBezTo>
                  <a:pt x="4" y="932"/>
                  <a:pt x="3" y="933"/>
                  <a:pt x="4" y="933"/>
                </a:cubicBezTo>
                <a:cubicBezTo>
                  <a:pt x="4" y="934"/>
                  <a:pt x="3" y="934"/>
                  <a:pt x="3" y="934"/>
                </a:cubicBezTo>
                <a:cubicBezTo>
                  <a:pt x="4" y="935"/>
                  <a:pt x="3" y="937"/>
                  <a:pt x="4" y="938"/>
                </a:cubicBezTo>
                <a:cubicBezTo>
                  <a:pt x="3" y="943"/>
                  <a:pt x="4" y="947"/>
                  <a:pt x="4" y="951"/>
                </a:cubicBezTo>
                <a:cubicBezTo>
                  <a:pt x="4" y="952"/>
                  <a:pt x="4" y="955"/>
                  <a:pt x="4" y="955"/>
                </a:cubicBezTo>
                <a:cubicBezTo>
                  <a:pt x="5" y="960"/>
                  <a:pt x="4" y="962"/>
                  <a:pt x="5" y="967"/>
                </a:cubicBezTo>
                <a:cubicBezTo>
                  <a:pt x="4" y="967"/>
                  <a:pt x="5" y="969"/>
                  <a:pt x="5" y="970"/>
                </a:cubicBezTo>
                <a:cubicBezTo>
                  <a:pt x="5" y="973"/>
                  <a:pt x="4" y="974"/>
                  <a:pt x="5" y="976"/>
                </a:cubicBezTo>
                <a:cubicBezTo>
                  <a:pt x="4" y="978"/>
                  <a:pt x="4" y="980"/>
                  <a:pt x="4" y="982"/>
                </a:cubicBezTo>
                <a:cubicBezTo>
                  <a:pt x="4" y="982"/>
                  <a:pt x="4" y="982"/>
                  <a:pt x="4" y="982"/>
                </a:cubicBezTo>
                <a:cubicBezTo>
                  <a:pt x="4" y="987"/>
                  <a:pt x="4" y="991"/>
                  <a:pt x="5" y="994"/>
                </a:cubicBezTo>
                <a:cubicBezTo>
                  <a:pt x="5" y="994"/>
                  <a:pt x="5" y="994"/>
                  <a:pt x="4" y="994"/>
                </a:cubicBezTo>
                <a:cubicBezTo>
                  <a:pt x="5" y="995"/>
                  <a:pt x="4" y="996"/>
                  <a:pt x="5" y="997"/>
                </a:cubicBezTo>
                <a:cubicBezTo>
                  <a:pt x="5" y="997"/>
                  <a:pt x="5" y="998"/>
                  <a:pt x="5" y="998"/>
                </a:cubicBezTo>
                <a:cubicBezTo>
                  <a:pt x="5" y="999"/>
                  <a:pt x="5" y="999"/>
                  <a:pt x="5" y="1000"/>
                </a:cubicBezTo>
                <a:cubicBezTo>
                  <a:pt x="5" y="1001"/>
                  <a:pt x="5" y="1001"/>
                  <a:pt x="5" y="1001"/>
                </a:cubicBezTo>
                <a:cubicBezTo>
                  <a:pt x="5" y="1001"/>
                  <a:pt x="5" y="1002"/>
                  <a:pt x="5" y="1002"/>
                </a:cubicBezTo>
                <a:cubicBezTo>
                  <a:pt x="5" y="1002"/>
                  <a:pt x="5" y="1003"/>
                  <a:pt x="5" y="1003"/>
                </a:cubicBezTo>
                <a:cubicBezTo>
                  <a:pt x="5" y="1003"/>
                  <a:pt x="5" y="1003"/>
                  <a:pt x="5" y="1004"/>
                </a:cubicBezTo>
                <a:cubicBezTo>
                  <a:pt x="5" y="1004"/>
                  <a:pt x="5" y="1004"/>
                  <a:pt x="5" y="1005"/>
                </a:cubicBezTo>
                <a:cubicBezTo>
                  <a:pt x="5" y="1005"/>
                  <a:pt x="5" y="1005"/>
                  <a:pt x="5" y="1005"/>
                </a:cubicBezTo>
                <a:cubicBezTo>
                  <a:pt x="5" y="1005"/>
                  <a:pt x="5" y="1006"/>
                  <a:pt x="5" y="1006"/>
                </a:cubicBezTo>
                <a:cubicBezTo>
                  <a:pt x="5" y="1006"/>
                  <a:pt x="5" y="1006"/>
                  <a:pt x="5" y="1006"/>
                </a:cubicBezTo>
                <a:cubicBezTo>
                  <a:pt x="5" y="1006"/>
                  <a:pt x="5" y="1006"/>
                  <a:pt x="5" y="1006"/>
                </a:cubicBezTo>
                <a:cubicBezTo>
                  <a:pt x="5" y="1006"/>
                  <a:pt x="5" y="1006"/>
                  <a:pt x="5" y="1006"/>
                </a:cubicBezTo>
                <a:cubicBezTo>
                  <a:pt x="5" y="1006"/>
                  <a:pt x="5" y="1006"/>
                  <a:pt x="5" y="1006"/>
                </a:cubicBezTo>
                <a:cubicBezTo>
                  <a:pt x="5" y="1007"/>
                  <a:pt x="5" y="1007"/>
                  <a:pt x="5" y="1007"/>
                </a:cubicBezTo>
                <a:cubicBezTo>
                  <a:pt x="5" y="1007"/>
                  <a:pt x="5" y="1007"/>
                  <a:pt x="5" y="1007"/>
                </a:cubicBezTo>
                <a:cubicBezTo>
                  <a:pt x="5" y="1007"/>
                  <a:pt x="5" y="1008"/>
                  <a:pt x="5" y="1008"/>
                </a:cubicBezTo>
                <a:cubicBezTo>
                  <a:pt x="5" y="1008"/>
                  <a:pt x="5" y="1008"/>
                  <a:pt x="5" y="1008"/>
                </a:cubicBezTo>
                <a:cubicBezTo>
                  <a:pt x="5" y="1008"/>
                  <a:pt x="5" y="1008"/>
                  <a:pt x="5" y="1008"/>
                </a:cubicBezTo>
                <a:cubicBezTo>
                  <a:pt x="5" y="1009"/>
                  <a:pt x="5" y="1009"/>
                  <a:pt x="5" y="1009"/>
                </a:cubicBezTo>
                <a:cubicBezTo>
                  <a:pt x="5" y="1009"/>
                  <a:pt x="5" y="1010"/>
                  <a:pt x="5" y="1010"/>
                </a:cubicBezTo>
                <a:cubicBezTo>
                  <a:pt x="5" y="1011"/>
                  <a:pt x="5" y="1011"/>
                  <a:pt x="5" y="1012"/>
                </a:cubicBezTo>
                <a:cubicBezTo>
                  <a:pt x="4" y="1012"/>
                  <a:pt x="5" y="1013"/>
                  <a:pt x="5" y="1014"/>
                </a:cubicBezTo>
                <a:cubicBezTo>
                  <a:pt x="5" y="1014"/>
                  <a:pt x="5" y="1015"/>
                  <a:pt x="5" y="1015"/>
                </a:cubicBezTo>
                <a:cubicBezTo>
                  <a:pt x="5" y="1015"/>
                  <a:pt x="5" y="1015"/>
                  <a:pt x="5" y="1015"/>
                </a:cubicBezTo>
                <a:cubicBezTo>
                  <a:pt x="5" y="1015"/>
                  <a:pt x="5" y="1016"/>
                  <a:pt x="5" y="1016"/>
                </a:cubicBezTo>
                <a:cubicBezTo>
                  <a:pt x="5" y="1017"/>
                  <a:pt x="5" y="1019"/>
                  <a:pt x="5" y="1020"/>
                </a:cubicBezTo>
                <a:cubicBezTo>
                  <a:pt x="5" y="1020"/>
                  <a:pt x="4" y="1021"/>
                  <a:pt x="5" y="1021"/>
                </a:cubicBezTo>
                <a:cubicBezTo>
                  <a:pt x="5" y="1021"/>
                  <a:pt x="4" y="1022"/>
                  <a:pt x="5" y="1022"/>
                </a:cubicBezTo>
                <a:cubicBezTo>
                  <a:pt x="5" y="1022"/>
                  <a:pt x="4" y="1022"/>
                  <a:pt x="4" y="1023"/>
                </a:cubicBezTo>
                <a:cubicBezTo>
                  <a:pt x="5" y="1023"/>
                  <a:pt x="4" y="1023"/>
                  <a:pt x="4" y="1023"/>
                </a:cubicBezTo>
                <a:cubicBezTo>
                  <a:pt x="4" y="1023"/>
                  <a:pt x="5" y="1024"/>
                  <a:pt x="4" y="1024"/>
                </a:cubicBezTo>
                <a:cubicBezTo>
                  <a:pt x="4" y="1024"/>
                  <a:pt x="5" y="1024"/>
                  <a:pt x="5" y="1025"/>
                </a:cubicBezTo>
                <a:cubicBezTo>
                  <a:pt x="5" y="1025"/>
                  <a:pt x="4" y="1025"/>
                  <a:pt x="5" y="1025"/>
                </a:cubicBezTo>
                <a:cubicBezTo>
                  <a:pt x="5" y="1026"/>
                  <a:pt x="4" y="1025"/>
                  <a:pt x="4" y="1025"/>
                </a:cubicBezTo>
                <a:cubicBezTo>
                  <a:pt x="5" y="1026"/>
                  <a:pt x="4" y="1028"/>
                  <a:pt x="4" y="1028"/>
                </a:cubicBezTo>
                <a:cubicBezTo>
                  <a:pt x="4" y="1028"/>
                  <a:pt x="4" y="1029"/>
                  <a:pt x="4" y="1029"/>
                </a:cubicBezTo>
                <a:cubicBezTo>
                  <a:pt x="4" y="1029"/>
                  <a:pt x="3" y="1031"/>
                  <a:pt x="4" y="1031"/>
                </a:cubicBezTo>
                <a:cubicBezTo>
                  <a:pt x="5" y="1032"/>
                  <a:pt x="3" y="1034"/>
                  <a:pt x="5" y="1034"/>
                </a:cubicBezTo>
                <a:cubicBezTo>
                  <a:pt x="5" y="1034"/>
                  <a:pt x="4" y="1034"/>
                  <a:pt x="4" y="1034"/>
                </a:cubicBezTo>
                <a:cubicBezTo>
                  <a:pt x="4" y="1034"/>
                  <a:pt x="4" y="1034"/>
                  <a:pt x="5" y="1034"/>
                </a:cubicBezTo>
                <a:cubicBezTo>
                  <a:pt x="5" y="1035"/>
                  <a:pt x="4" y="1035"/>
                  <a:pt x="4" y="1035"/>
                </a:cubicBezTo>
                <a:cubicBezTo>
                  <a:pt x="4" y="1035"/>
                  <a:pt x="4" y="1036"/>
                  <a:pt x="4" y="1037"/>
                </a:cubicBezTo>
                <a:cubicBezTo>
                  <a:pt x="4" y="1037"/>
                  <a:pt x="4" y="1036"/>
                  <a:pt x="4" y="1037"/>
                </a:cubicBezTo>
                <a:cubicBezTo>
                  <a:pt x="4" y="1037"/>
                  <a:pt x="3" y="1038"/>
                  <a:pt x="4" y="1039"/>
                </a:cubicBezTo>
                <a:cubicBezTo>
                  <a:pt x="3" y="1040"/>
                  <a:pt x="4" y="1041"/>
                  <a:pt x="4" y="1042"/>
                </a:cubicBezTo>
                <a:cubicBezTo>
                  <a:pt x="4" y="1043"/>
                  <a:pt x="3" y="1043"/>
                  <a:pt x="4" y="1044"/>
                </a:cubicBezTo>
                <a:cubicBezTo>
                  <a:pt x="4" y="1044"/>
                  <a:pt x="4" y="1045"/>
                  <a:pt x="4" y="1045"/>
                </a:cubicBezTo>
                <a:cubicBezTo>
                  <a:pt x="4" y="1045"/>
                  <a:pt x="4" y="1045"/>
                  <a:pt x="4" y="1045"/>
                </a:cubicBezTo>
                <a:cubicBezTo>
                  <a:pt x="4" y="1045"/>
                  <a:pt x="4" y="1045"/>
                  <a:pt x="4" y="1045"/>
                </a:cubicBezTo>
                <a:cubicBezTo>
                  <a:pt x="5" y="1045"/>
                  <a:pt x="3" y="1046"/>
                  <a:pt x="4" y="1047"/>
                </a:cubicBezTo>
                <a:cubicBezTo>
                  <a:pt x="4" y="1047"/>
                  <a:pt x="4" y="1047"/>
                  <a:pt x="4" y="1047"/>
                </a:cubicBezTo>
                <a:cubicBezTo>
                  <a:pt x="4" y="1047"/>
                  <a:pt x="4" y="1047"/>
                  <a:pt x="4" y="1047"/>
                </a:cubicBezTo>
                <a:cubicBezTo>
                  <a:pt x="4" y="1047"/>
                  <a:pt x="4" y="1048"/>
                  <a:pt x="4" y="1048"/>
                </a:cubicBezTo>
                <a:cubicBezTo>
                  <a:pt x="4" y="1048"/>
                  <a:pt x="4" y="1049"/>
                  <a:pt x="4" y="1049"/>
                </a:cubicBezTo>
                <a:cubicBezTo>
                  <a:pt x="4" y="1050"/>
                  <a:pt x="4" y="1049"/>
                  <a:pt x="4" y="1050"/>
                </a:cubicBezTo>
                <a:cubicBezTo>
                  <a:pt x="4" y="1050"/>
                  <a:pt x="4" y="1050"/>
                  <a:pt x="4" y="1050"/>
                </a:cubicBezTo>
                <a:cubicBezTo>
                  <a:pt x="4" y="1050"/>
                  <a:pt x="4" y="1050"/>
                  <a:pt x="4" y="1050"/>
                </a:cubicBezTo>
                <a:cubicBezTo>
                  <a:pt x="4" y="1050"/>
                  <a:pt x="4" y="1050"/>
                  <a:pt x="4" y="1050"/>
                </a:cubicBezTo>
                <a:cubicBezTo>
                  <a:pt x="4" y="1050"/>
                  <a:pt x="4" y="1050"/>
                  <a:pt x="4" y="1050"/>
                </a:cubicBezTo>
                <a:cubicBezTo>
                  <a:pt x="4" y="1051"/>
                  <a:pt x="4" y="1051"/>
                  <a:pt x="4" y="1051"/>
                </a:cubicBezTo>
                <a:cubicBezTo>
                  <a:pt x="4" y="1051"/>
                  <a:pt x="4" y="1051"/>
                  <a:pt x="4" y="1051"/>
                </a:cubicBezTo>
                <a:cubicBezTo>
                  <a:pt x="4" y="1051"/>
                  <a:pt x="4" y="1051"/>
                  <a:pt x="4" y="1051"/>
                </a:cubicBezTo>
                <a:cubicBezTo>
                  <a:pt x="4" y="1052"/>
                  <a:pt x="4" y="1052"/>
                  <a:pt x="4" y="1052"/>
                </a:cubicBezTo>
                <a:cubicBezTo>
                  <a:pt x="4" y="1052"/>
                  <a:pt x="4" y="1052"/>
                  <a:pt x="4" y="1052"/>
                </a:cubicBezTo>
                <a:cubicBezTo>
                  <a:pt x="5" y="1053"/>
                  <a:pt x="4" y="1053"/>
                  <a:pt x="4" y="1053"/>
                </a:cubicBezTo>
                <a:cubicBezTo>
                  <a:pt x="4" y="1053"/>
                  <a:pt x="5" y="1053"/>
                  <a:pt x="5" y="1053"/>
                </a:cubicBezTo>
                <a:cubicBezTo>
                  <a:pt x="4" y="1054"/>
                  <a:pt x="4" y="1054"/>
                  <a:pt x="5" y="1055"/>
                </a:cubicBezTo>
                <a:cubicBezTo>
                  <a:pt x="5" y="1055"/>
                  <a:pt x="4" y="1055"/>
                  <a:pt x="4" y="1055"/>
                </a:cubicBezTo>
                <a:cubicBezTo>
                  <a:pt x="5" y="1055"/>
                  <a:pt x="4" y="1055"/>
                  <a:pt x="4" y="1056"/>
                </a:cubicBezTo>
                <a:cubicBezTo>
                  <a:pt x="4" y="1056"/>
                  <a:pt x="5" y="1056"/>
                  <a:pt x="5" y="1056"/>
                </a:cubicBezTo>
                <a:cubicBezTo>
                  <a:pt x="5" y="1057"/>
                  <a:pt x="5" y="1057"/>
                  <a:pt x="5" y="1057"/>
                </a:cubicBezTo>
                <a:cubicBezTo>
                  <a:pt x="5" y="1057"/>
                  <a:pt x="4" y="1057"/>
                  <a:pt x="4" y="1057"/>
                </a:cubicBezTo>
                <a:cubicBezTo>
                  <a:pt x="4" y="1057"/>
                  <a:pt x="4" y="1058"/>
                  <a:pt x="5" y="1058"/>
                </a:cubicBezTo>
                <a:cubicBezTo>
                  <a:pt x="4" y="1059"/>
                  <a:pt x="5" y="1059"/>
                  <a:pt x="4" y="1059"/>
                </a:cubicBezTo>
                <a:cubicBezTo>
                  <a:pt x="4" y="1059"/>
                  <a:pt x="4" y="1060"/>
                  <a:pt x="5" y="1060"/>
                </a:cubicBezTo>
                <a:cubicBezTo>
                  <a:pt x="5" y="1060"/>
                  <a:pt x="4" y="1060"/>
                  <a:pt x="4" y="1060"/>
                </a:cubicBezTo>
                <a:cubicBezTo>
                  <a:pt x="4" y="1061"/>
                  <a:pt x="5" y="1061"/>
                  <a:pt x="4" y="1062"/>
                </a:cubicBezTo>
                <a:cubicBezTo>
                  <a:pt x="4" y="1062"/>
                  <a:pt x="4" y="1062"/>
                  <a:pt x="5" y="1062"/>
                </a:cubicBezTo>
                <a:cubicBezTo>
                  <a:pt x="4" y="1063"/>
                  <a:pt x="4" y="1065"/>
                  <a:pt x="5" y="1066"/>
                </a:cubicBezTo>
                <a:cubicBezTo>
                  <a:pt x="5" y="1066"/>
                  <a:pt x="4" y="1066"/>
                  <a:pt x="4" y="1066"/>
                </a:cubicBezTo>
                <a:cubicBezTo>
                  <a:pt x="5" y="1067"/>
                  <a:pt x="4" y="1067"/>
                  <a:pt x="5" y="1067"/>
                </a:cubicBezTo>
                <a:cubicBezTo>
                  <a:pt x="5" y="1067"/>
                  <a:pt x="4" y="1068"/>
                  <a:pt x="4" y="1068"/>
                </a:cubicBezTo>
                <a:cubicBezTo>
                  <a:pt x="4" y="1068"/>
                  <a:pt x="5" y="1068"/>
                  <a:pt x="4" y="1068"/>
                </a:cubicBezTo>
                <a:cubicBezTo>
                  <a:pt x="4" y="1068"/>
                  <a:pt x="5" y="1069"/>
                  <a:pt x="5" y="1069"/>
                </a:cubicBezTo>
                <a:cubicBezTo>
                  <a:pt x="4" y="1069"/>
                  <a:pt x="4" y="1069"/>
                  <a:pt x="4" y="1069"/>
                </a:cubicBezTo>
                <a:cubicBezTo>
                  <a:pt x="4" y="1069"/>
                  <a:pt x="4" y="1069"/>
                  <a:pt x="5" y="1069"/>
                </a:cubicBezTo>
                <a:cubicBezTo>
                  <a:pt x="4" y="1069"/>
                  <a:pt x="4" y="1070"/>
                  <a:pt x="5" y="1070"/>
                </a:cubicBezTo>
                <a:cubicBezTo>
                  <a:pt x="4" y="1070"/>
                  <a:pt x="4" y="1071"/>
                  <a:pt x="5" y="1072"/>
                </a:cubicBezTo>
                <a:cubicBezTo>
                  <a:pt x="5" y="1072"/>
                  <a:pt x="4" y="1072"/>
                  <a:pt x="4" y="1072"/>
                </a:cubicBezTo>
                <a:cubicBezTo>
                  <a:pt x="4" y="1072"/>
                  <a:pt x="5" y="1072"/>
                  <a:pt x="4" y="1072"/>
                </a:cubicBezTo>
                <a:cubicBezTo>
                  <a:pt x="4" y="1072"/>
                  <a:pt x="5" y="1073"/>
                  <a:pt x="5" y="1073"/>
                </a:cubicBezTo>
                <a:cubicBezTo>
                  <a:pt x="4" y="1073"/>
                  <a:pt x="4" y="1073"/>
                  <a:pt x="5" y="1074"/>
                </a:cubicBezTo>
                <a:cubicBezTo>
                  <a:pt x="5" y="1074"/>
                  <a:pt x="5" y="1074"/>
                  <a:pt x="4" y="1074"/>
                </a:cubicBezTo>
                <a:cubicBezTo>
                  <a:pt x="4" y="1074"/>
                  <a:pt x="4" y="1074"/>
                  <a:pt x="5" y="1074"/>
                </a:cubicBezTo>
                <a:cubicBezTo>
                  <a:pt x="5" y="1075"/>
                  <a:pt x="4" y="1074"/>
                  <a:pt x="4" y="1075"/>
                </a:cubicBezTo>
                <a:cubicBezTo>
                  <a:pt x="4" y="1075"/>
                  <a:pt x="5" y="1076"/>
                  <a:pt x="5" y="1077"/>
                </a:cubicBezTo>
                <a:cubicBezTo>
                  <a:pt x="5" y="1077"/>
                  <a:pt x="4" y="1077"/>
                  <a:pt x="4" y="1078"/>
                </a:cubicBezTo>
                <a:cubicBezTo>
                  <a:pt x="5" y="1078"/>
                  <a:pt x="4" y="1078"/>
                  <a:pt x="4" y="1078"/>
                </a:cubicBezTo>
                <a:cubicBezTo>
                  <a:pt x="4" y="1078"/>
                  <a:pt x="4" y="1078"/>
                  <a:pt x="4" y="1078"/>
                </a:cubicBezTo>
                <a:cubicBezTo>
                  <a:pt x="4" y="1078"/>
                  <a:pt x="4" y="1078"/>
                  <a:pt x="4" y="1078"/>
                </a:cubicBezTo>
                <a:cubicBezTo>
                  <a:pt x="4" y="1079"/>
                  <a:pt x="4" y="1079"/>
                  <a:pt x="4" y="1079"/>
                </a:cubicBezTo>
                <a:cubicBezTo>
                  <a:pt x="4" y="1079"/>
                  <a:pt x="4" y="1080"/>
                  <a:pt x="4" y="1080"/>
                </a:cubicBezTo>
                <a:cubicBezTo>
                  <a:pt x="4" y="1081"/>
                  <a:pt x="4" y="1082"/>
                  <a:pt x="4" y="1082"/>
                </a:cubicBezTo>
                <a:cubicBezTo>
                  <a:pt x="4" y="1083"/>
                  <a:pt x="4" y="1084"/>
                  <a:pt x="4" y="1084"/>
                </a:cubicBezTo>
                <a:cubicBezTo>
                  <a:pt x="4" y="1084"/>
                  <a:pt x="4" y="1084"/>
                  <a:pt x="4" y="1084"/>
                </a:cubicBezTo>
                <a:cubicBezTo>
                  <a:pt x="4" y="1084"/>
                  <a:pt x="4" y="1084"/>
                  <a:pt x="4" y="1084"/>
                </a:cubicBezTo>
                <a:cubicBezTo>
                  <a:pt x="4" y="1085"/>
                  <a:pt x="4" y="1085"/>
                  <a:pt x="4" y="1085"/>
                </a:cubicBezTo>
                <a:cubicBezTo>
                  <a:pt x="4" y="1086"/>
                  <a:pt x="4" y="1087"/>
                  <a:pt x="3" y="1087"/>
                </a:cubicBezTo>
                <a:cubicBezTo>
                  <a:pt x="4" y="1088"/>
                  <a:pt x="4" y="1088"/>
                  <a:pt x="4" y="1088"/>
                </a:cubicBezTo>
                <a:cubicBezTo>
                  <a:pt x="4" y="1088"/>
                  <a:pt x="4" y="1088"/>
                  <a:pt x="3" y="1088"/>
                </a:cubicBezTo>
                <a:cubicBezTo>
                  <a:pt x="3" y="1088"/>
                  <a:pt x="4" y="1088"/>
                  <a:pt x="4" y="1088"/>
                </a:cubicBezTo>
                <a:cubicBezTo>
                  <a:pt x="4" y="1089"/>
                  <a:pt x="4" y="1089"/>
                  <a:pt x="3" y="1089"/>
                </a:cubicBezTo>
                <a:cubicBezTo>
                  <a:pt x="4" y="1089"/>
                  <a:pt x="3" y="1090"/>
                  <a:pt x="4" y="1090"/>
                </a:cubicBezTo>
                <a:cubicBezTo>
                  <a:pt x="4" y="1090"/>
                  <a:pt x="4" y="1091"/>
                  <a:pt x="4" y="1092"/>
                </a:cubicBezTo>
                <a:cubicBezTo>
                  <a:pt x="4" y="1092"/>
                  <a:pt x="4" y="1092"/>
                  <a:pt x="4" y="1092"/>
                </a:cubicBezTo>
                <a:cubicBezTo>
                  <a:pt x="4" y="1093"/>
                  <a:pt x="4" y="1093"/>
                  <a:pt x="4" y="1093"/>
                </a:cubicBezTo>
                <a:cubicBezTo>
                  <a:pt x="4" y="1093"/>
                  <a:pt x="3" y="1094"/>
                  <a:pt x="4" y="1095"/>
                </a:cubicBezTo>
                <a:cubicBezTo>
                  <a:pt x="4" y="1095"/>
                  <a:pt x="4" y="1095"/>
                  <a:pt x="4" y="1095"/>
                </a:cubicBezTo>
                <a:cubicBezTo>
                  <a:pt x="4" y="1095"/>
                  <a:pt x="4" y="1096"/>
                  <a:pt x="3" y="109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4" y="1097"/>
                  <a:pt x="3" y="1097"/>
                  <a:pt x="3" y="1097"/>
                </a:cubicBezTo>
                <a:cubicBezTo>
                  <a:pt x="3" y="1098"/>
                  <a:pt x="4" y="1098"/>
                  <a:pt x="3" y="1098"/>
                </a:cubicBezTo>
                <a:cubicBezTo>
                  <a:pt x="3" y="1098"/>
                  <a:pt x="4" y="1098"/>
                  <a:pt x="4" y="1098"/>
                </a:cubicBezTo>
                <a:cubicBezTo>
                  <a:pt x="4" y="1099"/>
                  <a:pt x="3" y="1098"/>
                  <a:pt x="3" y="1099"/>
                </a:cubicBezTo>
                <a:cubicBezTo>
                  <a:pt x="4" y="1099"/>
                  <a:pt x="3" y="1099"/>
                  <a:pt x="3" y="1100"/>
                </a:cubicBezTo>
                <a:cubicBezTo>
                  <a:pt x="3" y="1100"/>
                  <a:pt x="3" y="1100"/>
                  <a:pt x="3" y="1100"/>
                </a:cubicBezTo>
                <a:cubicBezTo>
                  <a:pt x="3" y="1101"/>
                  <a:pt x="3" y="1101"/>
                  <a:pt x="4" y="1101"/>
                </a:cubicBezTo>
                <a:cubicBezTo>
                  <a:pt x="4" y="1102"/>
                  <a:pt x="3" y="1101"/>
                  <a:pt x="3" y="1102"/>
                </a:cubicBezTo>
                <a:cubicBezTo>
                  <a:pt x="3" y="1102"/>
                  <a:pt x="4" y="1102"/>
                  <a:pt x="4" y="1102"/>
                </a:cubicBezTo>
                <a:cubicBezTo>
                  <a:pt x="4" y="1102"/>
                  <a:pt x="4" y="1102"/>
                  <a:pt x="4" y="1103"/>
                </a:cubicBezTo>
                <a:cubicBezTo>
                  <a:pt x="4" y="1103"/>
                  <a:pt x="3" y="1103"/>
                  <a:pt x="3" y="1103"/>
                </a:cubicBezTo>
                <a:cubicBezTo>
                  <a:pt x="3" y="1103"/>
                  <a:pt x="3" y="1104"/>
                  <a:pt x="3" y="1105"/>
                </a:cubicBezTo>
                <a:cubicBezTo>
                  <a:pt x="4" y="1105"/>
                  <a:pt x="4" y="1105"/>
                  <a:pt x="4" y="1105"/>
                </a:cubicBezTo>
                <a:cubicBezTo>
                  <a:pt x="4" y="1105"/>
                  <a:pt x="4" y="1105"/>
                  <a:pt x="3" y="1105"/>
                </a:cubicBezTo>
                <a:cubicBezTo>
                  <a:pt x="3" y="1105"/>
                  <a:pt x="4" y="1105"/>
                  <a:pt x="4" y="1106"/>
                </a:cubicBezTo>
                <a:cubicBezTo>
                  <a:pt x="4" y="1106"/>
                  <a:pt x="4" y="1106"/>
                  <a:pt x="3" y="1106"/>
                </a:cubicBezTo>
                <a:cubicBezTo>
                  <a:pt x="3" y="1106"/>
                  <a:pt x="4" y="1107"/>
                  <a:pt x="3" y="1107"/>
                </a:cubicBezTo>
                <a:cubicBezTo>
                  <a:pt x="4" y="1107"/>
                  <a:pt x="4" y="1107"/>
                  <a:pt x="4" y="1107"/>
                </a:cubicBezTo>
                <a:cubicBezTo>
                  <a:pt x="4" y="1108"/>
                  <a:pt x="4" y="1108"/>
                  <a:pt x="4" y="1108"/>
                </a:cubicBezTo>
                <a:cubicBezTo>
                  <a:pt x="5" y="1108"/>
                  <a:pt x="4" y="1109"/>
                  <a:pt x="4" y="1110"/>
                </a:cubicBezTo>
                <a:cubicBezTo>
                  <a:pt x="3" y="1110"/>
                  <a:pt x="4" y="1111"/>
                  <a:pt x="4" y="1111"/>
                </a:cubicBezTo>
                <a:cubicBezTo>
                  <a:pt x="3" y="1112"/>
                  <a:pt x="5" y="1114"/>
                  <a:pt x="5" y="1115"/>
                </a:cubicBezTo>
                <a:cubicBezTo>
                  <a:pt x="5" y="1116"/>
                  <a:pt x="5" y="1115"/>
                  <a:pt x="5" y="1116"/>
                </a:cubicBezTo>
                <a:cubicBezTo>
                  <a:pt x="5" y="1116"/>
                  <a:pt x="5" y="1116"/>
                  <a:pt x="5" y="1116"/>
                </a:cubicBezTo>
                <a:cubicBezTo>
                  <a:pt x="5" y="1117"/>
                  <a:pt x="4" y="1117"/>
                  <a:pt x="5" y="1117"/>
                </a:cubicBezTo>
                <a:cubicBezTo>
                  <a:pt x="5" y="1118"/>
                  <a:pt x="4" y="1118"/>
                  <a:pt x="5" y="1119"/>
                </a:cubicBezTo>
                <a:cubicBezTo>
                  <a:pt x="4" y="1119"/>
                  <a:pt x="4" y="1120"/>
                  <a:pt x="5" y="1120"/>
                </a:cubicBezTo>
                <a:cubicBezTo>
                  <a:pt x="4" y="1121"/>
                  <a:pt x="5" y="1122"/>
                  <a:pt x="4" y="1123"/>
                </a:cubicBezTo>
                <a:cubicBezTo>
                  <a:pt x="4" y="1123"/>
                  <a:pt x="5" y="1123"/>
                  <a:pt x="5" y="1123"/>
                </a:cubicBezTo>
                <a:cubicBezTo>
                  <a:pt x="5" y="1124"/>
                  <a:pt x="4" y="1124"/>
                  <a:pt x="5" y="1125"/>
                </a:cubicBezTo>
                <a:cubicBezTo>
                  <a:pt x="4" y="1125"/>
                  <a:pt x="5" y="1125"/>
                  <a:pt x="4" y="1125"/>
                </a:cubicBezTo>
                <a:cubicBezTo>
                  <a:pt x="5" y="1125"/>
                  <a:pt x="4" y="1126"/>
                  <a:pt x="5" y="1126"/>
                </a:cubicBezTo>
                <a:cubicBezTo>
                  <a:pt x="4" y="1126"/>
                  <a:pt x="4" y="1126"/>
                  <a:pt x="4" y="1126"/>
                </a:cubicBezTo>
                <a:cubicBezTo>
                  <a:pt x="4" y="1127"/>
                  <a:pt x="5" y="1127"/>
                  <a:pt x="5" y="1127"/>
                </a:cubicBezTo>
                <a:cubicBezTo>
                  <a:pt x="5" y="1127"/>
                  <a:pt x="5" y="1127"/>
                  <a:pt x="4" y="1127"/>
                </a:cubicBezTo>
                <a:cubicBezTo>
                  <a:pt x="4" y="1127"/>
                  <a:pt x="5" y="1127"/>
                  <a:pt x="5" y="1128"/>
                </a:cubicBezTo>
                <a:cubicBezTo>
                  <a:pt x="5" y="1128"/>
                  <a:pt x="4" y="1128"/>
                  <a:pt x="4" y="1128"/>
                </a:cubicBezTo>
                <a:cubicBezTo>
                  <a:pt x="4" y="1128"/>
                  <a:pt x="5" y="1129"/>
                  <a:pt x="4" y="1129"/>
                </a:cubicBezTo>
                <a:cubicBezTo>
                  <a:pt x="5" y="1129"/>
                  <a:pt x="5" y="1130"/>
                  <a:pt x="4" y="1131"/>
                </a:cubicBezTo>
                <a:cubicBezTo>
                  <a:pt x="5" y="1131"/>
                  <a:pt x="5" y="1131"/>
                  <a:pt x="5" y="1131"/>
                </a:cubicBezTo>
                <a:cubicBezTo>
                  <a:pt x="4" y="1132"/>
                  <a:pt x="4" y="1133"/>
                  <a:pt x="4" y="1134"/>
                </a:cubicBezTo>
                <a:cubicBezTo>
                  <a:pt x="4" y="1134"/>
                  <a:pt x="5" y="1134"/>
                  <a:pt x="5" y="1134"/>
                </a:cubicBezTo>
                <a:cubicBezTo>
                  <a:pt x="4" y="1135"/>
                  <a:pt x="4" y="1136"/>
                  <a:pt x="5" y="1136"/>
                </a:cubicBezTo>
                <a:cubicBezTo>
                  <a:pt x="4" y="1136"/>
                  <a:pt x="5" y="1137"/>
                  <a:pt x="5" y="1137"/>
                </a:cubicBezTo>
                <a:cubicBezTo>
                  <a:pt x="5" y="1137"/>
                  <a:pt x="5" y="1137"/>
                  <a:pt x="4" y="1137"/>
                </a:cubicBezTo>
                <a:cubicBezTo>
                  <a:pt x="5" y="1137"/>
                  <a:pt x="5" y="1138"/>
                  <a:pt x="5" y="1139"/>
                </a:cubicBezTo>
                <a:cubicBezTo>
                  <a:pt x="5" y="1139"/>
                  <a:pt x="5" y="1139"/>
                  <a:pt x="5" y="1140"/>
                </a:cubicBezTo>
                <a:cubicBezTo>
                  <a:pt x="5" y="1140"/>
                  <a:pt x="5" y="1140"/>
                  <a:pt x="5" y="1140"/>
                </a:cubicBezTo>
                <a:cubicBezTo>
                  <a:pt x="5" y="1141"/>
                  <a:pt x="5" y="1140"/>
                  <a:pt x="5" y="1141"/>
                </a:cubicBezTo>
                <a:cubicBezTo>
                  <a:pt x="5" y="1142"/>
                  <a:pt x="5" y="1143"/>
                  <a:pt x="6" y="1145"/>
                </a:cubicBezTo>
                <a:cubicBezTo>
                  <a:pt x="5" y="1145"/>
                  <a:pt x="5" y="1145"/>
                  <a:pt x="5" y="1145"/>
                </a:cubicBezTo>
                <a:cubicBezTo>
                  <a:pt x="5" y="1145"/>
                  <a:pt x="5" y="1145"/>
                  <a:pt x="6" y="1145"/>
                </a:cubicBezTo>
                <a:cubicBezTo>
                  <a:pt x="6" y="1145"/>
                  <a:pt x="6" y="1146"/>
                  <a:pt x="5" y="1146"/>
                </a:cubicBezTo>
                <a:cubicBezTo>
                  <a:pt x="6" y="1146"/>
                  <a:pt x="5" y="1147"/>
                  <a:pt x="6" y="1147"/>
                </a:cubicBezTo>
                <a:cubicBezTo>
                  <a:pt x="6" y="1148"/>
                  <a:pt x="5" y="1148"/>
                  <a:pt x="5" y="1148"/>
                </a:cubicBezTo>
                <a:cubicBezTo>
                  <a:pt x="6" y="1148"/>
                  <a:pt x="5" y="1149"/>
                  <a:pt x="6" y="1150"/>
                </a:cubicBezTo>
                <a:cubicBezTo>
                  <a:pt x="6" y="1150"/>
                  <a:pt x="5" y="1151"/>
                  <a:pt x="5" y="1151"/>
                </a:cubicBezTo>
                <a:cubicBezTo>
                  <a:pt x="6" y="1152"/>
                  <a:pt x="5" y="1153"/>
                  <a:pt x="6" y="1153"/>
                </a:cubicBezTo>
                <a:cubicBezTo>
                  <a:pt x="5" y="1153"/>
                  <a:pt x="5" y="1154"/>
                  <a:pt x="5" y="1154"/>
                </a:cubicBezTo>
                <a:cubicBezTo>
                  <a:pt x="6" y="1154"/>
                  <a:pt x="5" y="1154"/>
                  <a:pt x="5" y="1154"/>
                </a:cubicBezTo>
                <a:cubicBezTo>
                  <a:pt x="5" y="1155"/>
                  <a:pt x="5" y="1156"/>
                  <a:pt x="5" y="1157"/>
                </a:cubicBezTo>
                <a:cubicBezTo>
                  <a:pt x="5" y="1157"/>
                  <a:pt x="5" y="1157"/>
                  <a:pt x="5" y="1157"/>
                </a:cubicBezTo>
                <a:cubicBezTo>
                  <a:pt x="5" y="1157"/>
                  <a:pt x="5" y="1158"/>
                  <a:pt x="5" y="1158"/>
                </a:cubicBezTo>
                <a:cubicBezTo>
                  <a:pt x="5" y="1159"/>
                  <a:pt x="5" y="1158"/>
                  <a:pt x="5" y="1159"/>
                </a:cubicBezTo>
                <a:cubicBezTo>
                  <a:pt x="5" y="1159"/>
                  <a:pt x="5" y="1159"/>
                  <a:pt x="5" y="1159"/>
                </a:cubicBezTo>
                <a:cubicBezTo>
                  <a:pt x="5" y="1160"/>
                  <a:pt x="5" y="1160"/>
                  <a:pt x="5" y="1160"/>
                </a:cubicBezTo>
                <a:cubicBezTo>
                  <a:pt x="5" y="1160"/>
                  <a:pt x="5" y="1160"/>
                  <a:pt x="5" y="1160"/>
                </a:cubicBezTo>
                <a:cubicBezTo>
                  <a:pt x="5" y="1161"/>
                  <a:pt x="5" y="1162"/>
                  <a:pt x="5" y="1162"/>
                </a:cubicBezTo>
                <a:cubicBezTo>
                  <a:pt x="5" y="1163"/>
                  <a:pt x="4" y="1164"/>
                  <a:pt x="5" y="1164"/>
                </a:cubicBezTo>
                <a:cubicBezTo>
                  <a:pt x="5" y="1164"/>
                  <a:pt x="5" y="1164"/>
                  <a:pt x="5" y="1164"/>
                </a:cubicBezTo>
                <a:cubicBezTo>
                  <a:pt x="5" y="1165"/>
                  <a:pt x="5" y="1165"/>
                  <a:pt x="5" y="1165"/>
                </a:cubicBezTo>
                <a:cubicBezTo>
                  <a:pt x="5" y="1165"/>
                  <a:pt x="5" y="1165"/>
                  <a:pt x="5" y="1165"/>
                </a:cubicBezTo>
                <a:cubicBezTo>
                  <a:pt x="5" y="1166"/>
                  <a:pt x="5" y="1166"/>
                  <a:pt x="4" y="1167"/>
                </a:cubicBezTo>
                <a:cubicBezTo>
                  <a:pt x="5" y="1167"/>
                  <a:pt x="5" y="1168"/>
                  <a:pt x="5" y="1168"/>
                </a:cubicBezTo>
                <a:cubicBezTo>
                  <a:pt x="5" y="1168"/>
                  <a:pt x="5" y="1168"/>
                  <a:pt x="5" y="1169"/>
                </a:cubicBezTo>
                <a:cubicBezTo>
                  <a:pt x="5" y="1169"/>
                  <a:pt x="4" y="1170"/>
                  <a:pt x="5" y="1171"/>
                </a:cubicBezTo>
                <a:cubicBezTo>
                  <a:pt x="5" y="1171"/>
                  <a:pt x="5" y="1171"/>
                  <a:pt x="5" y="1171"/>
                </a:cubicBezTo>
                <a:cubicBezTo>
                  <a:pt x="5" y="1171"/>
                  <a:pt x="5" y="1171"/>
                  <a:pt x="5" y="1171"/>
                </a:cubicBezTo>
                <a:cubicBezTo>
                  <a:pt x="5" y="1172"/>
                  <a:pt x="5" y="1173"/>
                  <a:pt x="5" y="1173"/>
                </a:cubicBezTo>
                <a:cubicBezTo>
                  <a:pt x="5" y="1173"/>
                  <a:pt x="4" y="1175"/>
                  <a:pt x="5" y="1175"/>
                </a:cubicBezTo>
                <a:cubicBezTo>
                  <a:pt x="4" y="1176"/>
                  <a:pt x="6" y="1177"/>
                  <a:pt x="4" y="1177"/>
                </a:cubicBezTo>
                <a:cubicBezTo>
                  <a:pt x="5" y="1177"/>
                  <a:pt x="5" y="1178"/>
                  <a:pt x="5" y="1178"/>
                </a:cubicBezTo>
                <a:cubicBezTo>
                  <a:pt x="5" y="1179"/>
                  <a:pt x="5" y="1179"/>
                  <a:pt x="5" y="1179"/>
                </a:cubicBezTo>
                <a:cubicBezTo>
                  <a:pt x="5" y="1179"/>
                  <a:pt x="5" y="1180"/>
                  <a:pt x="5" y="1180"/>
                </a:cubicBezTo>
                <a:cubicBezTo>
                  <a:pt x="5" y="1180"/>
                  <a:pt x="4" y="1181"/>
                  <a:pt x="5" y="1182"/>
                </a:cubicBezTo>
                <a:cubicBezTo>
                  <a:pt x="5" y="1181"/>
                  <a:pt x="5" y="1181"/>
                  <a:pt x="5" y="1182"/>
                </a:cubicBezTo>
                <a:cubicBezTo>
                  <a:pt x="5" y="1183"/>
                  <a:pt x="5" y="1187"/>
                  <a:pt x="4" y="1189"/>
                </a:cubicBezTo>
                <a:cubicBezTo>
                  <a:pt x="5" y="1189"/>
                  <a:pt x="5" y="1189"/>
                  <a:pt x="5" y="1189"/>
                </a:cubicBezTo>
                <a:cubicBezTo>
                  <a:pt x="5" y="1189"/>
                  <a:pt x="5" y="1190"/>
                  <a:pt x="4" y="1190"/>
                </a:cubicBezTo>
                <a:cubicBezTo>
                  <a:pt x="4" y="1190"/>
                  <a:pt x="5" y="1190"/>
                  <a:pt x="5" y="1190"/>
                </a:cubicBezTo>
                <a:cubicBezTo>
                  <a:pt x="4" y="1190"/>
                  <a:pt x="4" y="1190"/>
                  <a:pt x="4" y="1190"/>
                </a:cubicBezTo>
                <a:cubicBezTo>
                  <a:pt x="5" y="1192"/>
                  <a:pt x="4" y="1192"/>
                  <a:pt x="5" y="1193"/>
                </a:cubicBezTo>
                <a:cubicBezTo>
                  <a:pt x="5" y="1193"/>
                  <a:pt x="5" y="1193"/>
                  <a:pt x="4" y="1193"/>
                </a:cubicBezTo>
                <a:cubicBezTo>
                  <a:pt x="4" y="1194"/>
                  <a:pt x="4" y="1194"/>
                  <a:pt x="5" y="1194"/>
                </a:cubicBezTo>
                <a:cubicBezTo>
                  <a:pt x="4" y="1195"/>
                  <a:pt x="5" y="1196"/>
                  <a:pt x="4" y="1196"/>
                </a:cubicBezTo>
                <a:cubicBezTo>
                  <a:pt x="4" y="1197"/>
                  <a:pt x="4" y="1197"/>
                  <a:pt x="4" y="1197"/>
                </a:cubicBezTo>
                <a:cubicBezTo>
                  <a:pt x="5" y="1198"/>
                  <a:pt x="4" y="1199"/>
                  <a:pt x="4" y="1201"/>
                </a:cubicBezTo>
                <a:cubicBezTo>
                  <a:pt x="4" y="1202"/>
                  <a:pt x="5" y="1204"/>
                  <a:pt x="3" y="1204"/>
                </a:cubicBezTo>
                <a:cubicBezTo>
                  <a:pt x="3" y="1205"/>
                  <a:pt x="4" y="1205"/>
                  <a:pt x="4" y="1205"/>
                </a:cubicBezTo>
                <a:cubicBezTo>
                  <a:pt x="4" y="1205"/>
                  <a:pt x="4" y="1205"/>
                  <a:pt x="4" y="1205"/>
                </a:cubicBezTo>
                <a:cubicBezTo>
                  <a:pt x="3" y="1206"/>
                  <a:pt x="5" y="1208"/>
                  <a:pt x="4" y="1209"/>
                </a:cubicBezTo>
                <a:cubicBezTo>
                  <a:pt x="4" y="1210"/>
                  <a:pt x="5" y="1211"/>
                  <a:pt x="4" y="1212"/>
                </a:cubicBezTo>
                <a:cubicBezTo>
                  <a:pt x="5" y="1213"/>
                  <a:pt x="5" y="1214"/>
                  <a:pt x="4" y="1215"/>
                </a:cubicBezTo>
                <a:cubicBezTo>
                  <a:pt x="4" y="1215"/>
                  <a:pt x="5" y="1215"/>
                  <a:pt x="5" y="1215"/>
                </a:cubicBezTo>
                <a:cubicBezTo>
                  <a:pt x="4" y="1216"/>
                  <a:pt x="5" y="1218"/>
                  <a:pt x="4" y="1218"/>
                </a:cubicBezTo>
                <a:cubicBezTo>
                  <a:pt x="5" y="1218"/>
                  <a:pt x="4" y="1220"/>
                  <a:pt x="5" y="1220"/>
                </a:cubicBezTo>
                <a:cubicBezTo>
                  <a:pt x="5" y="1220"/>
                  <a:pt x="5" y="1220"/>
                  <a:pt x="4" y="1220"/>
                </a:cubicBezTo>
                <a:cubicBezTo>
                  <a:pt x="5" y="1220"/>
                  <a:pt x="5" y="1220"/>
                  <a:pt x="5" y="1221"/>
                </a:cubicBezTo>
                <a:cubicBezTo>
                  <a:pt x="5" y="1221"/>
                  <a:pt x="5" y="1220"/>
                  <a:pt x="4" y="1221"/>
                </a:cubicBezTo>
                <a:cubicBezTo>
                  <a:pt x="4" y="1222"/>
                  <a:pt x="5" y="1223"/>
                  <a:pt x="4" y="1224"/>
                </a:cubicBezTo>
                <a:cubicBezTo>
                  <a:pt x="5" y="1225"/>
                  <a:pt x="4" y="1226"/>
                  <a:pt x="4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4" y="1228"/>
                  <a:pt x="5" y="1230"/>
                  <a:pt x="5" y="1230"/>
                </a:cubicBezTo>
                <a:cubicBezTo>
                  <a:pt x="5" y="1231"/>
                  <a:pt x="4" y="1232"/>
                  <a:pt x="5" y="1233"/>
                </a:cubicBezTo>
                <a:cubicBezTo>
                  <a:pt x="5" y="1233"/>
                  <a:pt x="4" y="1234"/>
                  <a:pt x="5" y="1234"/>
                </a:cubicBezTo>
                <a:cubicBezTo>
                  <a:pt x="5" y="1234"/>
                  <a:pt x="5" y="1234"/>
                  <a:pt x="4" y="1234"/>
                </a:cubicBezTo>
                <a:cubicBezTo>
                  <a:pt x="5" y="1235"/>
                  <a:pt x="5" y="1236"/>
                  <a:pt x="4" y="1236"/>
                </a:cubicBezTo>
                <a:cubicBezTo>
                  <a:pt x="5" y="1237"/>
                  <a:pt x="4" y="1238"/>
                  <a:pt x="5" y="1239"/>
                </a:cubicBezTo>
                <a:cubicBezTo>
                  <a:pt x="5" y="1239"/>
                  <a:pt x="4" y="1239"/>
                  <a:pt x="4" y="1240"/>
                </a:cubicBezTo>
                <a:cubicBezTo>
                  <a:pt x="4" y="1240"/>
                  <a:pt x="4" y="1240"/>
                  <a:pt x="5" y="1240"/>
                </a:cubicBezTo>
                <a:cubicBezTo>
                  <a:pt x="4" y="1241"/>
                  <a:pt x="4" y="1242"/>
                  <a:pt x="5" y="1242"/>
                </a:cubicBezTo>
                <a:cubicBezTo>
                  <a:pt x="5" y="1243"/>
                  <a:pt x="4" y="1243"/>
                  <a:pt x="4" y="1243"/>
                </a:cubicBezTo>
                <a:cubicBezTo>
                  <a:pt x="5" y="1243"/>
                  <a:pt x="5" y="1244"/>
                  <a:pt x="4" y="1244"/>
                </a:cubicBezTo>
                <a:cubicBezTo>
                  <a:pt x="6" y="1245"/>
                  <a:pt x="4" y="1246"/>
                  <a:pt x="5" y="1246"/>
                </a:cubicBezTo>
                <a:cubicBezTo>
                  <a:pt x="5" y="1247"/>
                  <a:pt x="5" y="1247"/>
                  <a:pt x="5" y="1247"/>
                </a:cubicBezTo>
                <a:cubicBezTo>
                  <a:pt x="4" y="1247"/>
                  <a:pt x="5" y="1247"/>
                  <a:pt x="5" y="1247"/>
                </a:cubicBezTo>
                <a:cubicBezTo>
                  <a:pt x="5" y="1248"/>
                  <a:pt x="5" y="1248"/>
                  <a:pt x="4" y="1248"/>
                </a:cubicBezTo>
                <a:cubicBezTo>
                  <a:pt x="5" y="1250"/>
                  <a:pt x="4" y="1250"/>
                  <a:pt x="5" y="1251"/>
                </a:cubicBezTo>
                <a:cubicBezTo>
                  <a:pt x="5" y="1251"/>
                  <a:pt x="5" y="1251"/>
                  <a:pt x="4" y="1251"/>
                </a:cubicBezTo>
                <a:cubicBezTo>
                  <a:pt x="5" y="1252"/>
                  <a:pt x="4" y="1254"/>
                  <a:pt x="5" y="1254"/>
                </a:cubicBezTo>
                <a:cubicBezTo>
                  <a:pt x="4" y="1254"/>
                  <a:pt x="4" y="1255"/>
                  <a:pt x="4" y="1255"/>
                </a:cubicBezTo>
                <a:cubicBezTo>
                  <a:pt x="5" y="1255"/>
                  <a:pt x="4" y="1255"/>
                  <a:pt x="5" y="1256"/>
                </a:cubicBezTo>
                <a:cubicBezTo>
                  <a:pt x="4" y="1256"/>
                  <a:pt x="4" y="1256"/>
                  <a:pt x="4" y="1256"/>
                </a:cubicBezTo>
                <a:cubicBezTo>
                  <a:pt x="4" y="1257"/>
                  <a:pt x="4" y="1258"/>
                  <a:pt x="4" y="1259"/>
                </a:cubicBezTo>
                <a:cubicBezTo>
                  <a:pt x="4" y="1259"/>
                  <a:pt x="4" y="1259"/>
                  <a:pt x="5" y="1259"/>
                </a:cubicBezTo>
                <a:cubicBezTo>
                  <a:pt x="3" y="1260"/>
                  <a:pt x="4" y="1261"/>
                  <a:pt x="3" y="1262"/>
                </a:cubicBezTo>
                <a:cubicBezTo>
                  <a:pt x="4" y="1262"/>
                  <a:pt x="4" y="1262"/>
                  <a:pt x="4" y="1263"/>
                </a:cubicBezTo>
                <a:cubicBezTo>
                  <a:pt x="3" y="1263"/>
                  <a:pt x="4" y="1263"/>
                  <a:pt x="3" y="1263"/>
                </a:cubicBezTo>
                <a:cubicBezTo>
                  <a:pt x="4" y="1263"/>
                  <a:pt x="4" y="1263"/>
                  <a:pt x="4" y="1264"/>
                </a:cubicBezTo>
                <a:cubicBezTo>
                  <a:pt x="3" y="1264"/>
                  <a:pt x="4" y="1264"/>
                  <a:pt x="3" y="1264"/>
                </a:cubicBezTo>
                <a:cubicBezTo>
                  <a:pt x="4" y="1265"/>
                  <a:pt x="4" y="1265"/>
                  <a:pt x="4" y="1265"/>
                </a:cubicBezTo>
                <a:cubicBezTo>
                  <a:pt x="4" y="1265"/>
                  <a:pt x="4" y="1265"/>
                  <a:pt x="4" y="1265"/>
                </a:cubicBezTo>
                <a:cubicBezTo>
                  <a:pt x="4" y="1266"/>
                  <a:pt x="4" y="1266"/>
                  <a:pt x="4" y="1267"/>
                </a:cubicBezTo>
                <a:cubicBezTo>
                  <a:pt x="3" y="1268"/>
                  <a:pt x="4" y="1269"/>
                  <a:pt x="3" y="1270"/>
                </a:cubicBezTo>
                <a:cubicBezTo>
                  <a:pt x="4" y="1271"/>
                  <a:pt x="3" y="1272"/>
                  <a:pt x="4" y="1273"/>
                </a:cubicBezTo>
                <a:cubicBezTo>
                  <a:pt x="4" y="1273"/>
                  <a:pt x="4" y="1273"/>
                  <a:pt x="4" y="1274"/>
                </a:cubicBezTo>
                <a:cubicBezTo>
                  <a:pt x="4" y="1274"/>
                  <a:pt x="4" y="1274"/>
                  <a:pt x="3" y="1274"/>
                </a:cubicBezTo>
                <a:cubicBezTo>
                  <a:pt x="4" y="1274"/>
                  <a:pt x="4" y="1275"/>
                  <a:pt x="4" y="1275"/>
                </a:cubicBezTo>
                <a:cubicBezTo>
                  <a:pt x="4" y="1275"/>
                  <a:pt x="3" y="1275"/>
                  <a:pt x="3" y="1275"/>
                </a:cubicBezTo>
                <a:cubicBezTo>
                  <a:pt x="4" y="1276"/>
                  <a:pt x="4" y="1276"/>
                  <a:pt x="4" y="1277"/>
                </a:cubicBezTo>
                <a:cubicBezTo>
                  <a:pt x="4" y="1277"/>
                  <a:pt x="4" y="1277"/>
                  <a:pt x="4" y="1277"/>
                </a:cubicBezTo>
                <a:cubicBezTo>
                  <a:pt x="4" y="1277"/>
                  <a:pt x="4" y="1277"/>
                  <a:pt x="4" y="1277"/>
                </a:cubicBezTo>
                <a:cubicBezTo>
                  <a:pt x="4" y="1278"/>
                  <a:pt x="4" y="1278"/>
                  <a:pt x="3" y="1278"/>
                </a:cubicBezTo>
                <a:cubicBezTo>
                  <a:pt x="4" y="1278"/>
                  <a:pt x="4" y="1278"/>
                  <a:pt x="4" y="1278"/>
                </a:cubicBezTo>
                <a:cubicBezTo>
                  <a:pt x="4" y="1278"/>
                  <a:pt x="4" y="1278"/>
                  <a:pt x="3" y="1279"/>
                </a:cubicBezTo>
                <a:cubicBezTo>
                  <a:pt x="4" y="1279"/>
                  <a:pt x="3" y="1280"/>
                  <a:pt x="4" y="1280"/>
                </a:cubicBezTo>
                <a:cubicBezTo>
                  <a:pt x="4" y="1281"/>
                  <a:pt x="3" y="1281"/>
                  <a:pt x="4" y="1281"/>
                </a:cubicBezTo>
                <a:cubicBezTo>
                  <a:pt x="4" y="1281"/>
                  <a:pt x="4" y="1281"/>
                  <a:pt x="4" y="1281"/>
                </a:cubicBezTo>
                <a:cubicBezTo>
                  <a:pt x="4" y="1282"/>
                  <a:pt x="4" y="1283"/>
                  <a:pt x="4" y="1283"/>
                </a:cubicBezTo>
                <a:cubicBezTo>
                  <a:pt x="4" y="1283"/>
                  <a:pt x="4" y="1283"/>
                  <a:pt x="4" y="1283"/>
                </a:cubicBezTo>
                <a:cubicBezTo>
                  <a:pt x="4" y="1284"/>
                  <a:pt x="4" y="1284"/>
                  <a:pt x="3" y="1284"/>
                </a:cubicBezTo>
                <a:cubicBezTo>
                  <a:pt x="3" y="1285"/>
                  <a:pt x="3" y="1286"/>
                  <a:pt x="4" y="1286"/>
                </a:cubicBezTo>
                <a:cubicBezTo>
                  <a:pt x="3" y="1286"/>
                  <a:pt x="4" y="1287"/>
                  <a:pt x="3" y="1287"/>
                </a:cubicBezTo>
                <a:cubicBezTo>
                  <a:pt x="3" y="1287"/>
                  <a:pt x="3" y="1287"/>
                  <a:pt x="3" y="1287"/>
                </a:cubicBezTo>
                <a:cubicBezTo>
                  <a:pt x="3" y="1288"/>
                  <a:pt x="4" y="1289"/>
                  <a:pt x="4" y="1289"/>
                </a:cubicBezTo>
                <a:cubicBezTo>
                  <a:pt x="4" y="1290"/>
                  <a:pt x="3" y="1290"/>
                  <a:pt x="3" y="1291"/>
                </a:cubicBezTo>
                <a:cubicBezTo>
                  <a:pt x="3" y="1291"/>
                  <a:pt x="4" y="1291"/>
                  <a:pt x="4" y="1291"/>
                </a:cubicBezTo>
                <a:cubicBezTo>
                  <a:pt x="4" y="1292"/>
                  <a:pt x="4" y="1293"/>
                  <a:pt x="4" y="1293"/>
                </a:cubicBezTo>
                <a:cubicBezTo>
                  <a:pt x="4" y="1294"/>
                  <a:pt x="4" y="1295"/>
                  <a:pt x="4" y="1296"/>
                </a:cubicBezTo>
                <a:cubicBezTo>
                  <a:pt x="4" y="1296"/>
                  <a:pt x="4" y="1297"/>
                  <a:pt x="4" y="1297"/>
                </a:cubicBezTo>
                <a:cubicBezTo>
                  <a:pt x="4" y="1298"/>
                  <a:pt x="4" y="1298"/>
                  <a:pt x="4" y="1298"/>
                </a:cubicBezTo>
                <a:cubicBezTo>
                  <a:pt x="4" y="1299"/>
                  <a:pt x="4" y="1300"/>
                  <a:pt x="4" y="1301"/>
                </a:cubicBezTo>
                <a:cubicBezTo>
                  <a:pt x="4" y="1301"/>
                  <a:pt x="4" y="1301"/>
                  <a:pt x="4" y="1301"/>
                </a:cubicBezTo>
                <a:cubicBezTo>
                  <a:pt x="4" y="1301"/>
                  <a:pt x="4" y="1302"/>
                  <a:pt x="4" y="1303"/>
                </a:cubicBezTo>
                <a:cubicBezTo>
                  <a:pt x="4" y="1303"/>
                  <a:pt x="4" y="1303"/>
                  <a:pt x="4" y="1303"/>
                </a:cubicBezTo>
                <a:cubicBezTo>
                  <a:pt x="4" y="1304"/>
                  <a:pt x="4" y="1304"/>
                  <a:pt x="5" y="1305"/>
                </a:cubicBezTo>
                <a:cubicBezTo>
                  <a:pt x="4" y="1305"/>
                  <a:pt x="4" y="1307"/>
                  <a:pt x="5" y="1307"/>
                </a:cubicBezTo>
                <a:cubicBezTo>
                  <a:pt x="3" y="1308"/>
                  <a:pt x="5" y="1309"/>
                  <a:pt x="4" y="1310"/>
                </a:cubicBezTo>
                <a:cubicBezTo>
                  <a:pt x="4" y="1310"/>
                  <a:pt x="4" y="1312"/>
                  <a:pt x="5" y="1313"/>
                </a:cubicBezTo>
                <a:cubicBezTo>
                  <a:pt x="5" y="1314"/>
                  <a:pt x="4" y="1315"/>
                  <a:pt x="5" y="1316"/>
                </a:cubicBezTo>
                <a:cubicBezTo>
                  <a:pt x="4" y="1317"/>
                  <a:pt x="4" y="1318"/>
                  <a:pt x="5" y="1319"/>
                </a:cubicBezTo>
                <a:cubicBezTo>
                  <a:pt x="5" y="1319"/>
                  <a:pt x="5" y="1319"/>
                  <a:pt x="5" y="1319"/>
                </a:cubicBezTo>
                <a:cubicBezTo>
                  <a:pt x="5" y="1319"/>
                  <a:pt x="5" y="1319"/>
                  <a:pt x="4" y="1319"/>
                </a:cubicBezTo>
                <a:cubicBezTo>
                  <a:pt x="5" y="1320"/>
                  <a:pt x="5" y="1322"/>
                  <a:pt x="5" y="1323"/>
                </a:cubicBezTo>
                <a:cubicBezTo>
                  <a:pt x="4" y="1324"/>
                  <a:pt x="5" y="1324"/>
                  <a:pt x="6" y="1325"/>
                </a:cubicBezTo>
                <a:cubicBezTo>
                  <a:pt x="5" y="1326"/>
                  <a:pt x="5" y="1326"/>
                  <a:pt x="5" y="1326"/>
                </a:cubicBezTo>
                <a:cubicBezTo>
                  <a:pt x="5" y="1326"/>
                  <a:pt x="5" y="1327"/>
                  <a:pt x="5" y="1327"/>
                </a:cubicBezTo>
                <a:cubicBezTo>
                  <a:pt x="5" y="1327"/>
                  <a:pt x="5" y="1327"/>
                  <a:pt x="6" y="1327"/>
                </a:cubicBezTo>
                <a:cubicBezTo>
                  <a:pt x="6" y="1328"/>
                  <a:pt x="6" y="1328"/>
                  <a:pt x="5" y="1329"/>
                </a:cubicBezTo>
                <a:cubicBezTo>
                  <a:pt x="6" y="1329"/>
                  <a:pt x="5" y="1331"/>
                  <a:pt x="6" y="1331"/>
                </a:cubicBezTo>
                <a:cubicBezTo>
                  <a:pt x="6" y="1331"/>
                  <a:pt x="5" y="1331"/>
                  <a:pt x="5" y="1331"/>
                </a:cubicBezTo>
                <a:cubicBezTo>
                  <a:pt x="6" y="1332"/>
                  <a:pt x="5" y="1332"/>
                  <a:pt x="6" y="1332"/>
                </a:cubicBezTo>
                <a:cubicBezTo>
                  <a:pt x="6" y="1332"/>
                  <a:pt x="6" y="1333"/>
                  <a:pt x="5" y="1333"/>
                </a:cubicBezTo>
                <a:cubicBezTo>
                  <a:pt x="6" y="1334"/>
                  <a:pt x="6" y="1335"/>
                  <a:pt x="6" y="1336"/>
                </a:cubicBezTo>
                <a:cubicBezTo>
                  <a:pt x="6" y="1336"/>
                  <a:pt x="6" y="1336"/>
                  <a:pt x="6" y="1336"/>
                </a:cubicBezTo>
                <a:cubicBezTo>
                  <a:pt x="6" y="1337"/>
                  <a:pt x="6" y="1337"/>
                  <a:pt x="6" y="1337"/>
                </a:cubicBezTo>
                <a:cubicBezTo>
                  <a:pt x="7" y="1337"/>
                  <a:pt x="5" y="1337"/>
                  <a:pt x="6" y="1338"/>
                </a:cubicBezTo>
                <a:cubicBezTo>
                  <a:pt x="6" y="1338"/>
                  <a:pt x="6" y="1338"/>
                  <a:pt x="6" y="1338"/>
                </a:cubicBezTo>
                <a:cubicBezTo>
                  <a:pt x="6" y="1338"/>
                  <a:pt x="6" y="1338"/>
                  <a:pt x="6" y="1338"/>
                </a:cubicBezTo>
                <a:cubicBezTo>
                  <a:pt x="6" y="1338"/>
                  <a:pt x="6" y="1338"/>
                  <a:pt x="6" y="1338"/>
                </a:cubicBezTo>
                <a:cubicBezTo>
                  <a:pt x="6" y="1339"/>
                  <a:pt x="7" y="1339"/>
                  <a:pt x="7" y="1339"/>
                </a:cubicBezTo>
                <a:cubicBezTo>
                  <a:pt x="7" y="1340"/>
                  <a:pt x="6" y="1340"/>
                  <a:pt x="6" y="1340"/>
                </a:cubicBezTo>
                <a:cubicBezTo>
                  <a:pt x="7" y="1341"/>
                  <a:pt x="10" y="1340"/>
                  <a:pt x="11" y="1341"/>
                </a:cubicBezTo>
                <a:cubicBezTo>
                  <a:pt x="11" y="1341"/>
                  <a:pt x="11" y="1341"/>
                  <a:pt x="11" y="1341"/>
                </a:cubicBezTo>
                <a:cubicBezTo>
                  <a:pt x="11" y="1341"/>
                  <a:pt x="12" y="1340"/>
                  <a:pt x="12" y="13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b="1" cap="all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9594850" y="1273175"/>
            <a:ext cx="2000250" cy="527685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2pPr>
            <a:lvl3pPr marL="541338" indent="0">
              <a:buFont typeface="Arial" panose="020B0604020202020204" pitchFamily="34" charset="0"/>
              <a:buNone/>
              <a:defRPr/>
            </a:lvl3pPr>
            <a:lvl4pPr marL="806450" indent="0">
              <a:buFont typeface="Arial" panose="020B0604020202020204" pitchFamily="34" charset="0"/>
              <a:buNone/>
              <a:defRPr/>
            </a:lvl4pPr>
            <a:lvl5pPr marL="1077912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216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3351" y="1257300"/>
            <a:ext cx="5601449" cy="53401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57300"/>
            <a:ext cx="5515024" cy="53401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-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3352" y="1257300"/>
            <a:ext cx="2879878" cy="534013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33731" y="1257300"/>
            <a:ext cx="8378893" cy="53401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352" y="1252800"/>
            <a:ext cx="11419061" cy="52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49968" y="6699961"/>
            <a:ext cx="666712" cy="1800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9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3352" y="0"/>
            <a:ext cx="10513168" cy="9504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0382997" y="6678000"/>
            <a:ext cx="1117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63351" y="6678000"/>
            <a:ext cx="9292045" cy="18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Image 13" descr="Logo_SIG_Q.e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976198" y="120904"/>
            <a:ext cx="723526" cy="720080"/>
          </a:xfrm>
          <a:prstGeom prst="rect">
            <a:avLst/>
          </a:prstGeom>
        </p:spPr>
      </p:pic>
      <p:sp>
        <p:nvSpPr>
          <p:cNvPr id="19" name="Freeform 9"/>
          <p:cNvSpPr>
            <a:spLocks/>
          </p:cNvSpPr>
          <p:nvPr userDrawn="1"/>
        </p:nvSpPr>
        <p:spPr bwMode="auto">
          <a:xfrm>
            <a:off x="11682413" y="1093788"/>
            <a:ext cx="4763" cy="4762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1 w 1"/>
              <a:gd name="T5" fmla="*/ 0 h 1"/>
              <a:gd name="T6" fmla="*/ 1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rgbClr val="B9A6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-3175" y="974790"/>
            <a:ext cx="11712576" cy="129392"/>
          </a:xfrm>
          <a:custGeom>
            <a:avLst/>
            <a:gdLst>
              <a:gd name="T0" fmla="*/ 2446 w 2549"/>
              <a:gd name="T1" fmla="*/ 5 h 38"/>
              <a:gd name="T2" fmla="*/ 2338 w 2549"/>
              <a:gd name="T3" fmla="*/ 1 h 38"/>
              <a:gd name="T4" fmla="*/ 2158 w 2549"/>
              <a:gd name="T5" fmla="*/ 3 h 38"/>
              <a:gd name="T6" fmla="*/ 1920 w 2549"/>
              <a:gd name="T7" fmla="*/ 6 h 38"/>
              <a:gd name="T8" fmla="*/ 1875 w 2549"/>
              <a:gd name="T9" fmla="*/ 6 h 38"/>
              <a:gd name="T10" fmla="*/ 1823 w 2549"/>
              <a:gd name="T11" fmla="*/ 5 h 38"/>
              <a:gd name="T12" fmla="*/ 1794 w 2549"/>
              <a:gd name="T13" fmla="*/ 6 h 38"/>
              <a:gd name="T14" fmla="*/ 1752 w 2549"/>
              <a:gd name="T15" fmla="*/ 4 h 38"/>
              <a:gd name="T16" fmla="*/ 1717 w 2549"/>
              <a:gd name="T17" fmla="*/ 4 h 38"/>
              <a:gd name="T18" fmla="*/ 1669 w 2549"/>
              <a:gd name="T19" fmla="*/ 6 h 38"/>
              <a:gd name="T20" fmla="*/ 1613 w 2549"/>
              <a:gd name="T21" fmla="*/ 6 h 38"/>
              <a:gd name="T22" fmla="*/ 1552 w 2549"/>
              <a:gd name="T23" fmla="*/ 6 h 38"/>
              <a:gd name="T24" fmla="*/ 1469 w 2549"/>
              <a:gd name="T25" fmla="*/ 6 h 38"/>
              <a:gd name="T26" fmla="*/ 1408 w 2549"/>
              <a:gd name="T27" fmla="*/ 4 h 38"/>
              <a:gd name="T28" fmla="*/ 1357 w 2549"/>
              <a:gd name="T29" fmla="*/ 3 h 38"/>
              <a:gd name="T30" fmla="*/ 1278 w 2549"/>
              <a:gd name="T31" fmla="*/ 8 h 38"/>
              <a:gd name="T32" fmla="*/ 1159 w 2549"/>
              <a:gd name="T33" fmla="*/ 6 h 38"/>
              <a:gd name="T34" fmla="*/ 1033 w 2549"/>
              <a:gd name="T35" fmla="*/ 3 h 38"/>
              <a:gd name="T36" fmla="*/ 853 w 2549"/>
              <a:gd name="T37" fmla="*/ 6 h 38"/>
              <a:gd name="T38" fmla="*/ 637 w 2549"/>
              <a:gd name="T39" fmla="*/ 8 h 38"/>
              <a:gd name="T40" fmla="*/ 580 w 2549"/>
              <a:gd name="T41" fmla="*/ 6 h 38"/>
              <a:gd name="T42" fmla="*/ 537 w 2549"/>
              <a:gd name="T43" fmla="*/ 7 h 38"/>
              <a:gd name="T44" fmla="*/ 498 w 2549"/>
              <a:gd name="T45" fmla="*/ 8 h 38"/>
              <a:gd name="T46" fmla="*/ 459 w 2549"/>
              <a:gd name="T47" fmla="*/ 6 h 38"/>
              <a:gd name="T48" fmla="*/ 425 w 2549"/>
              <a:gd name="T49" fmla="*/ 8 h 38"/>
              <a:gd name="T50" fmla="*/ 370 w 2549"/>
              <a:gd name="T51" fmla="*/ 8 h 38"/>
              <a:gd name="T52" fmla="*/ 318 w 2549"/>
              <a:gd name="T53" fmla="*/ 8 h 38"/>
              <a:gd name="T54" fmla="*/ 244 w 2549"/>
              <a:gd name="T55" fmla="*/ 6 h 38"/>
              <a:gd name="T56" fmla="*/ 163 w 2549"/>
              <a:gd name="T57" fmla="*/ 8 h 38"/>
              <a:gd name="T58" fmla="*/ 104 w 2549"/>
              <a:gd name="T59" fmla="*/ 7 h 38"/>
              <a:gd name="T60" fmla="*/ 52 w 2549"/>
              <a:gd name="T61" fmla="*/ 8 h 38"/>
              <a:gd name="T62" fmla="*/ 54 w 2549"/>
              <a:gd name="T63" fmla="*/ 34 h 38"/>
              <a:gd name="T64" fmla="*/ 143 w 2549"/>
              <a:gd name="T65" fmla="*/ 34 h 38"/>
              <a:gd name="T66" fmla="*/ 325 w 2549"/>
              <a:gd name="T67" fmla="*/ 36 h 38"/>
              <a:gd name="T68" fmla="*/ 523 w 2549"/>
              <a:gd name="T69" fmla="*/ 35 h 38"/>
              <a:gd name="T70" fmla="*/ 657 w 2549"/>
              <a:gd name="T71" fmla="*/ 32 h 38"/>
              <a:gd name="T72" fmla="*/ 716 w 2549"/>
              <a:gd name="T73" fmla="*/ 34 h 38"/>
              <a:gd name="T74" fmla="*/ 743 w 2549"/>
              <a:gd name="T75" fmla="*/ 34 h 38"/>
              <a:gd name="T76" fmla="*/ 780 w 2549"/>
              <a:gd name="T77" fmla="*/ 34 h 38"/>
              <a:gd name="T78" fmla="*/ 822 w 2549"/>
              <a:gd name="T79" fmla="*/ 36 h 38"/>
              <a:gd name="T80" fmla="*/ 870 w 2549"/>
              <a:gd name="T81" fmla="*/ 33 h 38"/>
              <a:gd name="T82" fmla="*/ 923 w 2549"/>
              <a:gd name="T83" fmla="*/ 32 h 38"/>
              <a:gd name="T84" fmla="*/ 975 w 2549"/>
              <a:gd name="T85" fmla="*/ 33 h 38"/>
              <a:gd name="T86" fmla="*/ 1058 w 2549"/>
              <a:gd name="T87" fmla="*/ 34 h 38"/>
              <a:gd name="T88" fmla="*/ 1131 w 2549"/>
              <a:gd name="T89" fmla="*/ 35 h 38"/>
              <a:gd name="T90" fmla="*/ 1177 w 2549"/>
              <a:gd name="T91" fmla="*/ 34 h 38"/>
              <a:gd name="T92" fmla="*/ 1256 w 2549"/>
              <a:gd name="T93" fmla="*/ 31 h 38"/>
              <a:gd name="T94" fmla="*/ 1368 w 2549"/>
              <a:gd name="T95" fmla="*/ 31 h 38"/>
              <a:gd name="T96" fmla="*/ 1473 w 2549"/>
              <a:gd name="T97" fmla="*/ 36 h 38"/>
              <a:gd name="T98" fmla="*/ 1669 w 2549"/>
              <a:gd name="T99" fmla="*/ 33 h 38"/>
              <a:gd name="T100" fmla="*/ 1892 w 2549"/>
              <a:gd name="T101" fmla="*/ 30 h 38"/>
              <a:gd name="T102" fmla="*/ 1936 w 2549"/>
              <a:gd name="T103" fmla="*/ 30 h 38"/>
              <a:gd name="T104" fmla="*/ 1987 w 2549"/>
              <a:gd name="T105" fmla="*/ 32 h 38"/>
              <a:gd name="T106" fmla="*/ 2022 w 2549"/>
              <a:gd name="T107" fmla="*/ 31 h 38"/>
              <a:gd name="T108" fmla="*/ 2057 w 2549"/>
              <a:gd name="T109" fmla="*/ 32 h 38"/>
              <a:gd name="T110" fmla="*/ 2092 w 2549"/>
              <a:gd name="T111" fmla="*/ 33 h 38"/>
              <a:gd name="T112" fmla="*/ 2140 w 2549"/>
              <a:gd name="T113" fmla="*/ 31 h 38"/>
              <a:gd name="T114" fmla="*/ 2198 w 2549"/>
              <a:gd name="T115" fmla="*/ 31 h 38"/>
              <a:gd name="T116" fmla="*/ 2258 w 2549"/>
              <a:gd name="T117" fmla="*/ 31 h 38"/>
              <a:gd name="T118" fmla="*/ 2343 w 2549"/>
              <a:gd name="T119" fmla="*/ 30 h 38"/>
              <a:gd name="T120" fmla="*/ 2403 w 2549"/>
              <a:gd name="T121" fmla="*/ 31 h 38"/>
              <a:gd name="T122" fmla="*/ 2453 w 2549"/>
              <a:gd name="T123" fmla="*/ 32 h 38"/>
              <a:gd name="T124" fmla="*/ 2532 w 2549"/>
              <a:gd name="T125" fmla="*/ 3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9" h="38">
                <a:moveTo>
                  <a:pt x="2548" y="18"/>
                </a:moveTo>
                <a:cubicBezTo>
                  <a:pt x="2547" y="18"/>
                  <a:pt x="2549" y="17"/>
                  <a:pt x="2547" y="17"/>
                </a:cubicBezTo>
                <a:cubicBezTo>
                  <a:pt x="2548" y="15"/>
                  <a:pt x="2547" y="13"/>
                  <a:pt x="2546" y="12"/>
                </a:cubicBezTo>
                <a:cubicBezTo>
                  <a:pt x="2547" y="11"/>
                  <a:pt x="2547" y="11"/>
                  <a:pt x="2548" y="11"/>
                </a:cubicBezTo>
                <a:cubicBezTo>
                  <a:pt x="2548" y="10"/>
                  <a:pt x="2547" y="10"/>
                  <a:pt x="2547" y="10"/>
                </a:cubicBezTo>
                <a:cubicBezTo>
                  <a:pt x="2546" y="10"/>
                  <a:pt x="2546" y="11"/>
                  <a:pt x="2545" y="11"/>
                </a:cubicBezTo>
                <a:cubicBezTo>
                  <a:pt x="2548" y="10"/>
                  <a:pt x="2546" y="7"/>
                  <a:pt x="2544" y="7"/>
                </a:cubicBezTo>
                <a:cubicBezTo>
                  <a:pt x="2542" y="3"/>
                  <a:pt x="2535" y="4"/>
                  <a:pt x="2532" y="5"/>
                </a:cubicBezTo>
                <a:cubicBezTo>
                  <a:pt x="2531" y="4"/>
                  <a:pt x="2527" y="4"/>
                  <a:pt x="2526" y="4"/>
                </a:cubicBezTo>
                <a:cubicBezTo>
                  <a:pt x="2522" y="3"/>
                  <a:pt x="2514" y="5"/>
                  <a:pt x="2511" y="4"/>
                </a:cubicBezTo>
                <a:cubicBezTo>
                  <a:pt x="2511" y="4"/>
                  <a:pt x="2511" y="5"/>
                  <a:pt x="2511" y="5"/>
                </a:cubicBezTo>
                <a:cubicBezTo>
                  <a:pt x="2509" y="5"/>
                  <a:pt x="2509" y="4"/>
                  <a:pt x="2507" y="5"/>
                </a:cubicBezTo>
                <a:cubicBezTo>
                  <a:pt x="2505" y="5"/>
                  <a:pt x="2505" y="5"/>
                  <a:pt x="2504" y="6"/>
                </a:cubicBezTo>
                <a:cubicBezTo>
                  <a:pt x="2503" y="3"/>
                  <a:pt x="2497" y="5"/>
                  <a:pt x="2495" y="5"/>
                </a:cubicBezTo>
                <a:cubicBezTo>
                  <a:pt x="2492" y="4"/>
                  <a:pt x="2489" y="3"/>
                  <a:pt x="2488" y="4"/>
                </a:cubicBezTo>
                <a:cubicBezTo>
                  <a:pt x="2487" y="3"/>
                  <a:pt x="2484" y="4"/>
                  <a:pt x="2482" y="5"/>
                </a:cubicBezTo>
                <a:cubicBezTo>
                  <a:pt x="2481" y="4"/>
                  <a:pt x="2478" y="3"/>
                  <a:pt x="2477" y="4"/>
                </a:cubicBezTo>
                <a:cubicBezTo>
                  <a:pt x="2476" y="4"/>
                  <a:pt x="2476" y="4"/>
                  <a:pt x="2476" y="4"/>
                </a:cubicBezTo>
                <a:cubicBezTo>
                  <a:pt x="2474" y="3"/>
                  <a:pt x="2473" y="3"/>
                  <a:pt x="2471" y="4"/>
                </a:cubicBezTo>
                <a:cubicBezTo>
                  <a:pt x="2469" y="3"/>
                  <a:pt x="2466" y="4"/>
                  <a:pt x="2464" y="4"/>
                </a:cubicBezTo>
                <a:cubicBezTo>
                  <a:pt x="2463" y="3"/>
                  <a:pt x="2463" y="5"/>
                  <a:pt x="2462" y="4"/>
                </a:cubicBezTo>
                <a:cubicBezTo>
                  <a:pt x="2462" y="4"/>
                  <a:pt x="2462" y="4"/>
                  <a:pt x="2462" y="5"/>
                </a:cubicBezTo>
                <a:cubicBezTo>
                  <a:pt x="2459" y="4"/>
                  <a:pt x="2456" y="5"/>
                  <a:pt x="2454" y="4"/>
                </a:cubicBezTo>
                <a:cubicBezTo>
                  <a:pt x="2451" y="6"/>
                  <a:pt x="2450" y="4"/>
                  <a:pt x="2447" y="5"/>
                </a:cubicBezTo>
                <a:cubicBezTo>
                  <a:pt x="2447" y="5"/>
                  <a:pt x="2447" y="5"/>
                  <a:pt x="2447" y="5"/>
                </a:cubicBezTo>
                <a:cubicBezTo>
                  <a:pt x="2446" y="6"/>
                  <a:pt x="2446" y="4"/>
                  <a:pt x="2446" y="5"/>
                </a:cubicBezTo>
                <a:cubicBezTo>
                  <a:pt x="2445" y="5"/>
                  <a:pt x="2443" y="5"/>
                  <a:pt x="2441" y="5"/>
                </a:cubicBezTo>
                <a:cubicBezTo>
                  <a:pt x="2441" y="4"/>
                  <a:pt x="2440" y="5"/>
                  <a:pt x="2440" y="5"/>
                </a:cubicBezTo>
                <a:cubicBezTo>
                  <a:pt x="2439" y="5"/>
                  <a:pt x="2439" y="6"/>
                  <a:pt x="2439" y="5"/>
                </a:cubicBezTo>
                <a:cubicBezTo>
                  <a:pt x="2438" y="4"/>
                  <a:pt x="2436" y="4"/>
                  <a:pt x="2434" y="5"/>
                </a:cubicBezTo>
                <a:cubicBezTo>
                  <a:pt x="2431" y="3"/>
                  <a:pt x="2427" y="5"/>
                  <a:pt x="2425" y="4"/>
                </a:cubicBezTo>
                <a:cubicBezTo>
                  <a:pt x="2423" y="5"/>
                  <a:pt x="2421" y="3"/>
                  <a:pt x="2420" y="5"/>
                </a:cubicBezTo>
                <a:cubicBezTo>
                  <a:pt x="2417" y="5"/>
                  <a:pt x="2415" y="4"/>
                  <a:pt x="2413" y="5"/>
                </a:cubicBezTo>
                <a:cubicBezTo>
                  <a:pt x="2413" y="5"/>
                  <a:pt x="2413" y="5"/>
                  <a:pt x="2413" y="5"/>
                </a:cubicBezTo>
                <a:cubicBezTo>
                  <a:pt x="2412" y="5"/>
                  <a:pt x="2412" y="5"/>
                  <a:pt x="2411" y="4"/>
                </a:cubicBezTo>
                <a:cubicBezTo>
                  <a:pt x="2409" y="4"/>
                  <a:pt x="2410" y="6"/>
                  <a:pt x="2409" y="6"/>
                </a:cubicBezTo>
                <a:cubicBezTo>
                  <a:pt x="2409" y="5"/>
                  <a:pt x="2410" y="5"/>
                  <a:pt x="2409" y="5"/>
                </a:cubicBezTo>
                <a:cubicBezTo>
                  <a:pt x="2409" y="5"/>
                  <a:pt x="2409" y="5"/>
                  <a:pt x="2409" y="4"/>
                </a:cubicBezTo>
                <a:cubicBezTo>
                  <a:pt x="2408" y="6"/>
                  <a:pt x="2404" y="3"/>
                  <a:pt x="2402" y="5"/>
                </a:cubicBezTo>
                <a:cubicBezTo>
                  <a:pt x="2400" y="3"/>
                  <a:pt x="2398" y="5"/>
                  <a:pt x="2394" y="5"/>
                </a:cubicBezTo>
                <a:cubicBezTo>
                  <a:pt x="2394" y="4"/>
                  <a:pt x="2395" y="4"/>
                  <a:pt x="2395" y="4"/>
                </a:cubicBezTo>
                <a:cubicBezTo>
                  <a:pt x="2392" y="4"/>
                  <a:pt x="2390" y="4"/>
                  <a:pt x="2388" y="4"/>
                </a:cubicBezTo>
                <a:cubicBezTo>
                  <a:pt x="2388" y="4"/>
                  <a:pt x="2388" y="4"/>
                  <a:pt x="2387" y="4"/>
                </a:cubicBezTo>
                <a:cubicBezTo>
                  <a:pt x="2387" y="4"/>
                  <a:pt x="2384" y="3"/>
                  <a:pt x="2382" y="4"/>
                </a:cubicBezTo>
                <a:cubicBezTo>
                  <a:pt x="2382" y="3"/>
                  <a:pt x="2377" y="3"/>
                  <a:pt x="2377" y="3"/>
                </a:cubicBezTo>
                <a:cubicBezTo>
                  <a:pt x="2377" y="3"/>
                  <a:pt x="2376" y="4"/>
                  <a:pt x="2376" y="4"/>
                </a:cubicBezTo>
                <a:cubicBezTo>
                  <a:pt x="2374" y="4"/>
                  <a:pt x="2371" y="2"/>
                  <a:pt x="2370" y="4"/>
                </a:cubicBezTo>
                <a:cubicBezTo>
                  <a:pt x="2367" y="2"/>
                  <a:pt x="2363" y="4"/>
                  <a:pt x="2359" y="3"/>
                </a:cubicBezTo>
                <a:cubicBezTo>
                  <a:pt x="2359" y="3"/>
                  <a:pt x="2359" y="3"/>
                  <a:pt x="2359" y="3"/>
                </a:cubicBezTo>
                <a:cubicBezTo>
                  <a:pt x="2356" y="3"/>
                  <a:pt x="2352" y="3"/>
                  <a:pt x="2350" y="3"/>
                </a:cubicBezTo>
                <a:cubicBezTo>
                  <a:pt x="2349" y="2"/>
                  <a:pt x="2346" y="1"/>
                  <a:pt x="2346" y="2"/>
                </a:cubicBezTo>
                <a:cubicBezTo>
                  <a:pt x="2344" y="1"/>
                  <a:pt x="2341" y="2"/>
                  <a:pt x="2338" y="1"/>
                </a:cubicBezTo>
                <a:cubicBezTo>
                  <a:pt x="2337" y="1"/>
                  <a:pt x="2337" y="1"/>
                  <a:pt x="2336" y="1"/>
                </a:cubicBezTo>
                <a:cubicBezTo>
                  <a:pt x="2335" y="1"/>
                  <a:pt x="2332" y="2"/>
                  <a:pt x="2331" y="1"/>
                </a:cubicBezTo>
                <a:cubicBezTo>
                  <a:pt x="2330" y="1"/>
                  <a:pt x="2329" y="1"/>
                  <a:pt x="2328" y="2"/>
                </a:cubicBezTo>
                <a:cubicBezTo>
                  <a:pt x="2324" y="1"/>
                  <a:pt x="2318" y="0"/>
                  <a:pt x="2313" y="1"/>
                </a:cubicBezTo>
                <a:cubicBezTo>
                  <a:pt x="2310" y="2"/>
                  <a:pt x="2303" y="1"/>
                  <a:pt x="2299" y="1"/>
                </a:cubicBezTo>
                <a:cubicBezTo>
                  <a:pt x="2298" y="1"/>
                  <a:pt x="2296" y="1"/>
                  <a:pt x="2295" y="1"/>
                </a:cubicBezTo>
                <a:cubicBezTo>
                  <a:pt x="2294" y="1"/>
                  <a:pt x="2295" y="1"/>
                  <a:pt x="2294" y="2"/>
                </a:cubicBezTo>
                <a:cubicBezTo>
                  <a:pt x="2288" y="1"/>
                  <a:pt x="2279" y="1"/>
                  <a:pt x="2271" y="2"/>
                </a:cubicBezTo>
                <a:cubicBezTo>
                  <a:pt x="2270" y="1"/>
                  <a:pt x="2269" y="1"/>
                  <a:pt x="2269" y="2"/>
                </a:cubicBezTo>
                <a:cubicBezTo>
                  <a:pt x="2266" y="1"/>
                  <a:pt x="2263" y="1"/>
                  <a:pt x="2260" y="2"/>
                </a:cubicBezTo>
                <a:cubicBezTo>
                  <a:pt x="2259" y="1"/>
                  <a:pt x="2256" y="2"/>
                  <a:pt x="2255" y="2"/>
                </a:cubicBezTo>
                <a:cubicBezTo>
                  <a:pt x="2253" y="2"/>
                  <a:pt x="2251" y="1"/>
                  <a:pt x="2248" y="2"/>
                </a:cubicBezTo>
                <a:cubicBezTo>
                  <a:pt x="2246" y="1"/>
                  <a:pt x="2244" y="2"/>
                  <a:pt x="2241" y="2"/>
                </a:cubicBezTo>
                <a:cubicBezTo>
                  <a:pt x="2233" y="1"/>
                  <a:pt x="2225" y="3"/>
                  <a:pt x="2218" y="2"/>
                </a:cubicBezTo>
                <a:cubicBezTo>
                  <a:pt x="2217" y="2"/>
                  <a:pt x="2214" y="2"/>
                  <a:pt x="2213" y="2"/>
                </a:cubicBezTo>
                <a:cubicBezTo>
                  <a:pt x="2212" y="2"/>
                  <a:pt x="2212" y="3"/>
                  <a:pt x="2211" y="3"/>
                </a:cubicBezTo>
                <a:cubicBezTo>
                  <a:pt x="2209" y="3"/>
                  <a:pt x="2206" y="1"/>
                  <a:pt x="2205" y="3"/>
                </a:cubicBezTo>
                <a:cubicBezTo>
                  <a:pt x="2205" y="3"/>
                  <a:pt x="2205" y="2"/>
                  <a:pt x="2205" y="2"/>
                </a:cubicBezTo>
                <a:cubicBezTo>
                  <a:pt x="2205" y="2"/>
                  <a:pt x="2204" y="3"/>
                  <a:pt x="2204" y="3"/>
                </a:cubicBezTo>
                <a:cubicBezTo>
                  <a:pt x="2202" y="3"/>
                  <a:pt x="2200" y="3"/>
                  <a:pt x="2198" y="3"/>
                </a:cubicBezTo>
                <a:cubicBezTo>
                  <a:pt x="2198" y="3"/>
                  <a:pt x="2196" y="2"/>
                  <a:pt x="2196" y="3"/>
                </a:cubicBezTo>
                <a:cubicBezTo>
                  <a:pt x="2189" y="3"/>
                  <a:pt x="2180" y="2"/>
                  <a:pt x="2169" y="3"/>
                </a:cubicBezTo>
                <a:cubicBezTo>
                  <a:pt x="2168" y="3"/>
                  <a:pt x="2167" y="3"/>
                  <a:pt x="2166" y="3"/>
                </a:cubicBezTo>
                <a:cubicBezTo>
                  <a:pt x="2166" y="3"/>
                  <a:pt x="2164" y="2"/>
                  <a:pt x="2164" y="3"/>
                </a:cubicBezTo>
                <a:cubicBezTo>
                  <a:pt x="2163" y="3"/>
                  <a:pt x="2160" y="3"/>
                  <a:pt x="2159" y="3"/>
                </a:cubicBezTo>
                <a:cubicBezTo>
                  <a:pt x="2159" y="3"/>
                  <a:pt x="2158" y="3"/>
                  <a:pt x="2158" y="3"/>
                </a:cubicBezTo>
                <a:cubicBezTo>
                  <a:pt x="2152" y="3"/>
                  <a:pt x="2146" y="4"/>
                  <a:pt x="2140" y="3"/>
                </a:cubicBezTo>
                <a:cubicBezTo>
                  <a:pt x="2140" y="3"/>
                  <a:pt x="2140" y="4"/>
                  <a:pt x="2140" y="4"/>
                </a:cubicBezTo>
                <a:cubicBezTo>
                  <a:pt x="2134" y="3"/>
                  <a:pt x="2128" y="3"/>
                  <a:pt x="2121" y="4"/>
                </a:cubicBezTo>
                <a:cubicBezTo>
                  <a:pt x="2121" y="4"/>
                  <a:pt x="2122" y="3"/>
                  <a:pt x="2122" y="3"/>
                </a:cubicBezTo>
                <a:cubicBezTo>
                  <a:pt x="2121" y="3"/>
                  <a:pt x="2119" y="3"/>
                  <a:pt x="2119" y="4"/>
                </a:cubicBezTo>
                <a:cubicBezTo>
                  <a:pt x="2112" y="3"/>
                  <a:pt x="2105" y="4"/>
                  <a:pt x="2098" y="3"/>
                </a:cubicBezTo>
                <a:cubicBezTo>
                  <a:pt x="2096" y="4"/>
                  <a:pt x="2097" y="3"/>
                  <a:pt x="2094" y="4"/>
                </a:cubicBezTo>
                <a:cubicBezTo>
                  <a:pt x="2096" y="3"/>
                  <a:pt x="2092" y="3"/>
                  <a:pt x="2092" y="3"/>
                </a:cubicBezTo>
                <a:cubicBezTo>
                  <a:pt x="2084" y="4"/>
                  <a:pt x="2075" y="2"/>
                  <a:pt x="2068" y="4"/>
                </a:cubicBezTo>
                <a:cubicBezTo>
                  <a:pt x="2066" y="3"/>
                  <a:pt x="2063" y="4"/>
                  <a:pt x="2062" y="4"/>
                </a:cubicBezTo>
                <a:cubicBezTo>
                  <a:pt x="2062" y="4"/>
                  <a:pt x="2062" y="4"/>
                  <a:pt x="2062" y="3"/>
                </a:cubicBezTo>
                <a:cubicBezTo>
                  <a:pt x="2058" y="4"/>
                  <a:pt x="2054" y="4"/>
                  <a:pt x="2051" y="4"/>
                </a:cubicBezTo>
                <a:cubicBezTo>
                  <a:pt x="2049" y="3"/>
                  <a:pt x="2047" y="4"/>
                  <a:pt x="2046" y="4"/>
                </a:cubicBezTo>
                <a:cubicBezTo>
                  <a:pt x="2045" y="4"/>
                  <a:pt x="2043" y="2"/>
                  <a:pt x="2041" y="4"/>
                </a:cubicBezTo>
                <a:cubicBezTo>
                  <a:pt x="2041" y="4"/>
                  <a:pt x="2041" y="3"/>
                  <a:pt x="2040" y="3"/>
                </a:cubicBezTo>
                <a:cubicBezTo>
                  <a:pt x="2037" y="5"/>
                  <a:pt x="2034" y="3"/>
                  <a:pt x="2032" y="4"/>
                </a:cubicBezTo>
                <a:cubicBezTo>
                  <a:pt x="2022" y="3"/>
                  <a:pt x="2014" y="4"/>
                  <a:pt x="2007" y="4"/>
                </a:cubicBezTo>
                <a:cubicBezTo>
                  <a:pt x="2005" y="4"/>
                  <a:pt x="2000" y="5"/>
                  <a:pt x="1999" y="4"/>
                </a:cubicBezTo>
                <a:cubicBezTo>
                  <a:pt x="1991" y="6"/>
                  <a:pt x="1986" y="4"/>
                  <a:pt x="1977" y="6"/>
                </a:cubicBezTo>
                <a:cubicBezTo>
                  <a:pt x="1976" y="5"/>
                  <a:pt x="1972" y="6"/>
                  <a:pt x="1970" y="6"/>
                </a:cubicBezTo>
                <a:cubicBezTo>
                  <a:pt x="1966" y="7"/>
                  <a:pt x="1964" y="4"/>
                  <a:pt x="1959" y="6"/>
                </a:cubicBezTo>
                <a:cubicBezTo>
                  <a:pt x="1955" y="5"/>
                  <a:pt x="1952" y="5"/>
                  <a:pt x="1948" y="5"/>
                </a:cubicBezTo>
                <a:cubicBezTo>
                  <a:pt x="1948" y="5"/>
                  <a:pt x="1947" y="5"/>
                  <a:pt x="1947" y="4"/>
                </a:cubicBezTo>
                <a:cubicBezTo>
                  <a:pt x="1938" y="5"/>
                  <a:pt x="1932" y="5"/>
                  <a:pt x="1924" y="6"/>
                </a:cubicBezTo>
                <a:cubicBezTo>
                  <a:pt x="1925" y="6"/>
                  <a:pt x="1925" y="6"/>
                  <a:pt x="1925" y="5"/>
                </a:cubicBezTo>
                <a:cubicBezTo>
                  <a:pt x="1923" y="7"/>
                  <a:pt x="1921" y="5"/>
                  <a:pt x="1920" y="6"/>
                </a:cubicBezTo>
                <a:cubicBezTo>
                  <a:pt x="1919" y="6"/>
                  <a:pt x="1918" y="6"/>
                  <a:pt x="1917" y="6"/>
                </a:cubicBezTo>
                <a:cubicBezTo>
                  <a:pt x="1916" y="6"/>
                  <a:pt x="1915" y="6"/>
                  <a:pt x="1913" y="6"/>
                </a:cubicBezTo>
                <a:cubicBezTo>
                  <a:pt x="1913" y="6"/>
                  <a:pt x="1913" y="6"/>
                  <a:pt x="1912" y="6"/>
                </a:cubicBezTo>
                <a:cubicBezTo>
                  <a:pt x="1912" y="5"/>
                  <a:pt x="1911" y="6"/>
                  <a:pt x="1910" y="6"/>
                </a:cubicBezTo>
                <a:cubicBezTo>
                  <a:pt x="1909" y="6"/>
                  <a:pt x="1908" y="6"/>
                  <a:pt x="1907" y="6"/>
                </a:cubicBezTo>
                <a:cubicBezTo>
                  <a:pt x="1907" y="6"/>
                  <a:pt x="1907" y="6"/>
                  <a:pt x="1907" y="6"/>
                </a:cubicBezTo>
                <a:cubicBezTo>
                  <a:pt x="1906" y="6"/>
                  <a:pt x="1905" y="7"/>
                  <a:pt x="1905" y="6"/>
                </a:cubicBezTo>
                <a:cubicBezTo>
                  <a:pt x="1905" y="6"/>
                  <a:pt x="1905" y="6"/>
                  <a:pt x="1905" y="6"/>
                </a:cubicBezTo>
                <a:cubicBezTo>
                  <a:pt x="1904" y="6"/>
                  <a:pt x="1903" y="6"/>
                  <a:pt x="1902" y="6"/>
                </a:cubicBezTo>
                <a:cubicBezTo>
                  <a:pt x="1902" y="6"/>
                  <a:pt x="1902" y="6"/>
                  <a:pt x="1902" y="6"/>
                </a:cubicBezTo>
                <a:cubicBezTo>
                  <a:pt x="1902" y="6"/>
                  <a:pt x="1902" y="6"/>
                  <a:pt x="1902" y="6"/>
                </a:cubicBezTo>
                <a:cubicBezTo>
                  <a:pt x="1902" y="6"/>
                  <a:pt x="1902" y="6"/>
                  <a:pt x="1902" y="6"/>
                </a:cubicBezTo>
                <a:cubicBezTo>
                  <a:pt x="1902" y="6"/>
                  <a:pt x="1902" y="6"/>
                  <a:pt x="1902" y="6"/>
                </a:cubicBezTo>
                <a:cubicBezTo>
                  <a:pt x="1901" y="6"/>
                  <a:pt x="1900" y="6"/>
                  <a:pt x="1900" y="6"/>
                </a:cubicBezTo>
                <a:cubicBezTo>
                  <a:pt x="1900" y="6"/>
                  <a:pt x="1900" y="6"/>
                  <a:pt x="1900" y="6"/>
                </a:cubicBezTo>
                <a:cubicBezTo>
                  <a:pt x="1899" y="6"/>
                  <a:pt x="1899" y="6"/>
                  <a:pt x="1899" y="6"/>
                </a:cubicBezTo>
                <a:cubicBezTo>
                  <a:pt x="1899" y="6"/>
                  <a:pt x="1898" y="6"/>
                  <a:pt x="1898" y="6"/>
                </a:cubicBezTo>
                <a:cubicBezTo>
                  <a:pt x="1898" y="6"/>
                  <a:pt x="1898" y="6"/>
                  <a:pt x="1898" y="6"/>
                </a:cubicBezTo>
                <a:cubicBezTo>
                  <a:pt x="1897" y="6"/>
                  <a:pt x="1897" y="6"/>
                  <a:pt x="1896" y="6"/>
                </a:cubicBezTo>
                <a:cubicBezTo>
                  <a:pt x="1896" y="7"/>
                  <a:pt x="1894" y="6"/>
                  <a:pt x="1894" y="6"/>
                </a:cubicBezTo>
                <a:cubicBezTo>
                  <a:pt x="1892" y="6"/>
                  <a:pt x="1893" y="6"/>
                  <a:pt x="1891" y="6"/>
                </a:cubicBezTo>
                <a:cubicBezTo>
                  <a:pt x="1890" y="5"/>
                  <a:pt x="1888" y="6"/>
                  <a:pt x="1887" y="6"/>
                </a:cubicBezTo>
                <a:cubicBezTo>
                  <a:pt x="1886" y="6"/>
                  <a:pt x="1885" y="6"/>
                  <a:pt x="1886" y="6"/>
                </a:cubicBezTo>
                <a:cubicBezTo>
                  <a:pt x="1885" y="6"/>
                  <a:pt x="1885" y="6"/>
                  <a:pt x="1885" y="6"/>
                </a:cubicBezTo>
                <a:cubicBezTo>
                  <a:pt x="1884" y="6"/>
                  <a:pt x="1883" y="7"/>
                  <a:pt x="1882" y="6"/>
                </a:cubicBezTo>
                <a:cubicBezTo>
                  <a:pt x="1881" y="7"/>
                  <a:pt x="1877" y="6"/>
                  <a:pt x="1875" y="6"/>
                </a:cubicBezTo>
                <a:cubicBezTo>
                  <a:pt x="1875" y="7"/>
                  <a:pt x="1874" y="5"/>
                  <a:pt x="1873" y="6"/>
                </a:cubicBezTo>
                <a:cubicBezTo>
                  <a:pt x="1872" y="6"/>
                  <a:pt x="1872" y="5"/>
                  <a:pt x="1872" y="6"/>
                </a:cubicBezTo>
                <a:cubicBezTo>
                  <a:pt x="1871" y="5"/>
                  <a:pt x="1871" y="5"/>
                  <a:pt x="1870" y="5"/>
                </a:cubicBezTo>
                <a:cubicBezTo>
                  <a:pt x="1870" y="6"/>
                  <a:pt x="1870" y="5"/>
                  <a:pt x="1870" y="5"/>
                </a:cubicBezTo>
                <a:cubicBezTo>
                  <a:pt x="1869" y="5"/>
                  <a:pt x="1868" y="6"/>
                  <a:pt x="1867" y="5"/>
                </a:cubicBezTo>
                <a:cubicBezTo>
                  <a:pt x="1867" y="5"/>
                  <a:pt x="1867" y="6"/>
                  <a:pt x="1867" y="6"/>
                </a:cubicBezTo>
                <a:cubicBezTo>
                  <a:pt x="1866" y="6"/>
                  <a:pt x="1866" y="5"/>
                  <a:pt x="1866" y="6"/>
                </a:cubicBezTo>
                <a:cubicBezTo>
                  <a:pt x="1865" y="6"/>
                  <a:pt x="1866" y="5"/>
                  <a:pt x="1865" y="5"/>
                </a:cubicBezTo>
                <a:cubicBezTo>
                  <a:pt x="1863" y="5"/>
                  <a:pt x="1861" y="4"/>
                  <a:pt x="1860" y="5"/>
                </a:cubicBezTo>
                <a:cubicBezTo>
                  <a:pt x="1859" y="5"/>
                  <a:pt x="1859" y="4"/>
                  <a:pt x="1859" y="4"/>
                </a:cubicBezTo>
                <a:cubicBezTo>
                  <a:pt x="1858" y="5"/>
                  <a:pt x="1855" y="3"/>
                  <a:pt x="1854" y="5"/>
                </a:cubicBezTo>
                <a:cubicBezTo>
                  <a:pt x="1852" y="5"/>
                  <a:pt x="1849" y="4"/>
                  <a:pt x="1848" y="6"/>
                </a:cubicBezTo>
                <a:cubicBezTo>
                  <a:pt x="1848" y="6"/>
                  <a:pt x="1848" y="5"/>
                  <a:pt x="1848" y="5"/>
                </a:cubicBezTo>
                <a:cubicBezTo>
                  <a:pt x="1848" y="5"/>
                  <a:pt x="1848" y="5"/>
                  <a:pt x="1848" y="6"/>
                </a:cubicBezTo>
                <a:cubicBezTo>
                  <a:pt x="1847" y="5"/>
                  <a:pt x="1847" y="5"/>
                  <a:pt x="1847" y="5"/>
                </a:cubicBezTo>
                <a:cubicBezTo>
                  <a:pt x="1846" y="5"/>
                  <a:pt x="1845" y="5"/>
                  <a:pt x="1843" y="5"/>
                </a:cubicBezTo>
                <a:cubicBezTo>
                  <a:pt x="1843" y="5"/>
                  <a:pt x="1844" y="5"/>
                  <a:pt x="1844" y="4"/>
                </a:cubicBezTo>
                <a:cubicBezTo>
                  <a:pt x="1842" y="5"/>
                  <a:pt x="1841" y="4"/>
                  <a:pt x="1839" y="5"/>
                </a:cubicBezTo>
                <a:cubicBezTo>
                  <a:pt x="1838" y="3"/>
                  <a:pt x="1835" y="5"/>
                  <a:pt x="1834" y="4"/>
                </a:cubicBezTo>
                <a:cubicBezTo>
                  <a:pt x="1832" y="5"/>
                  <a:pt x="1831" y="3"/>
                  <a:pt x="1829" y="5"/>
                </a:cubicBezTo>
                <a:cubicBezTo>
                  <a:pt x="1829" y="4"/>
                  <a:pt x="1828" y="5"/>
                  <a:pt x="1828" y="4"/>
                </a:cubicBezTo>
                <a:cubicBezTo>
                  <a:pt x="1828" y="4"/>
                  <a:pt x="1827" y="4"/>
                  <a:pt x="1827" y="5"/>
                </a:cubicBezTo>
                <a:cubicBezTo>
                  <a:pt x="1827" y="5"/>
                  <a:pt x="1827" y="4"/>
                  <a:pt x="1827" y="4"/>
                </a:cubicBezTo>
                <a:cubicBezTo>
                  <a:pt x="1827" y="6"/>
                  <a:pt x="1825" y="3"/>
                  <a:pt x="1824" y="5"/>
                </a:cubicBezTo>
                <a:cubicBezTo>
                  <a:pt x="1824" y="5"/>
                  <a:pt x="1824" y="4"/>
                  <a:pt x="1824" y="4"/>
                </a:cubicBezTo>
                <a:cubicBezTo>
                  <a:pt x="1823" y="4"/>
                  <a:pt x="1824" y="5"/>
                  <a:pt x="1823" y="5"/>
                </a:cubicBezTo>
                <a:cubicBezTo>
                  <a:pt x="1823" y="4"/>
                  <a:pt x="1822" y="5"/>
                  <a:pt x="1822" y="4"/>
                </a:cubicBezTo>
                <a:cubicBezTo>
                  <a:pt x="1822" y="4"/>
                  <a:pt x="1819" y="5"/>
                  <a:pt x="1819" y="4"/>
                </a:cubicBezTo>
                <a:cubicBezTo>
                  <a:pt x="1819" y="4"/>
                  <a:pt x="1819" y="5"/>
                  <a:pt x="1819" y="5"/>
                </a:cubicBezTo>
                <a:cubicBezTo>
                  <a:pt x="1818" y="5"/>
                  <a:pt x="1818" y="5"/>
                  <a:pt x="1818" y="5"/>
                </a:cubicBezTo>
                <a:cubicBezTo>
                  <a:pt x="1818" y="5"/>
                  <a:pt x="1818" y="5"/>
                  <a:pt x="1818" y="5"/>
                </a:cubicBezTo>
                <a:cubicBezTo>
                  <a:pt x="1817" y="5"/>
                  <a:pt x="1817" y="5"/>
                  <a:pt x="1817" y="5"/>
                </a:cubicBezTo>
                <a:cubicBezTo>
                  <a:pt x="1817" y="5"/>
                  <a:pt x="1817" y="5"/>
                  <a:pt x="1817" y="5"/>
                </a:cubicBezTo>
                <a:cubicBezTo>
                  <a:pt x="1817" y="5"/>
                  <a:pt x="1817" y="5"/>
                  <a:pt x="1817" y="4"/>
                </a:cubicBezTo>
                <a:cubicBezTo>
                  <a:pt x="1816" y="4"/>
                  <a:pt x="1816" y="5"/>
                  <a:pt x="1816" y="5"/>
                </a:cubicBezTo>
                <a:cubicBezTo>
                  <a:pt x="1816" y="5"/>
                  <a:pt x="1816" y="5"/>
                  <a:pt x="1816" y="4"/>
                </a:cubicBezTo>
                <a:cubicBezTo>
                  <a:pt x="1814" y="5"/>
                  <a:pt x="1814" y="5"/>
                  <a:pt x="1814" y="5"/>
                </a:cubicBezTo>
                <a:cubicBezTo>
                  <a:pt x="1813" y="5"/>
                  <a:pt x="1813" y="5"/>
                  <a:pt x="1813" y="5"/>
                </a:cubicBezTo>
                <a:cubicBezTo>
                  <a:pt x="1813" y="5"/>
                  <a:pt x="1813" y="5"/>
                  <a:pt x="1812" y="5"/>
                </a:cubicBezTo>
                <a:cubicBezTo>
                  <a:pt x="1812" y="5"/>
                  <a:pt x="1812" y="6"/>
                  <a:pt x="1812" y="6"/>
                </a:cubicBezTo>
                <a:cubicBezTo>
                  <a:pt x="1811" y="5"/>
                  <a:pt x="1810" y="5"/>
                  <a:pt x="1809" y="6"/>
                </a:cubicBezTo>
                <a:cubicBezTo>
                  <a:pt x="1809" y="5"/>
                  <a:pt x="1809" y="5"/>
                  <a:pt x="1809" y="5"/>
                </a:cubicBezTo>
                <a:cubicBezTo>
                  <a:pt x="1808" y="6"/>
                  <a:pt x="1808" y="5"/>
                  <a:pt x="1807" y="5"/>
                </a:cubicBezTo>
                <a:cubicBezTo>
                  <a:pt x="1807" y="5"/>
                  <a:pt x="1806" y="6"/>
                  <a:pt x="1806" y="6"/>
                </a:cubicBezTo>
                <a:cubicBezTo>
                  <a:pt x="1805" y="5"/>
                  <a:pt x="1805" y="5"/>
                  <a:pt x="1804" y="6"/>
                </a:cubicBezTo>
                <a:cubicBezTo>
                  <a:pt x="1804" y="5"/>
                  <a:pt x="1804" y="5"/>
                  <a:pt x="1804" y="5"/>
                </a:cubicBezTo>
                <a:cubicBezTo>
                  <a:pt x="1804" y="5"/>
                  <a:pt x="1803" y="5"/>
                  <a:pt x="1803" y="6"/>
                </a:cubicBezTo>
                <a:cubicBezTo>
                  <a:pt x="1801" y="4"/>
                  <a:pt x="1800" y="6"/>
                  <a:pt x="1800" y="5"/>
                </a:cubicBezTo>
                <a:cubicBezTo>
                  <a:pt x="1800" y="5"/>
                  <a:pt x="1800" y="5"/>
                  <a:pt x="1800" y="6"/>
                </a:cubicBezTo>
                <a:cubicBezTo>
                  <a:pt x="1799" y="6"/>
                  <a:pt x="1799" y="5"/>
                  <a:pt x="1799" y="5"/>
                </a:cubicBezTo>
                <a:cubicBezTo>
                  <a:pt x="1797" y="5"/>
                  <a:pt x="1796" y="6"/>
                  <a:pt x="1795" y="5"/>
                </a:cubicBezTo>
                <a:cubicBezTo>
                  <a:pt x="1795" y="5"/>
                  <a:pt x="1794" y="5"/>
                  <a:pt x="1794" y="6"/>
                </a:cubicBezTo>
                <a:cubicBezTo>
                  <a:pt x="1793" y="5"/>
                  <a:pt x="1789" y="5"/>
                  <a:pt x="1787" y="6"/>
                </a:cubicBezTo>
                <a:cubicBezTo>
                  <a:pt x="1787" y="5"/>
                  <a:pt x="1787" y="5"/>
                  <a:pt x="1787" y="5"/>
                </a:cubicBezTo>
                <a:cubicBezTo>
                  <a:pt x="1786" y="5"/>
                  <a:pt x="1785" y="5"/>
                  <a:pt x="1785" y="6"/>
                </a:cubicBezTo>
                <a:cubicBezTo>
                  <a:pt x="1785" y="5"/>
                  <a:pt x="1784" y="5"/>
                  <a:pt x="1784" y="5"/>
                </a:cubicBezTo>
                <a:cubicBezTo>
                  <a:pt x="1784" y="5"/>
                  <a:pt x="1783" y="6"/>
                  <a:pt x="1783" y="5"/>
                </a:cubicBezTo>
                <a:cubicBezTo>
                  <a:pt x="1783" y="5"/>
                  <a:pt x="1782" y="6"/>
                  <a:pt x="1782" y="6"/>
                </a:cubicBezTo>
                <a:cubicBezTo>
                  <a:pt x="1782" y="5"/>
                  <a:pt x="1782" y="5"/>
                  <a:pt x="1782" y="5"/>
                </a:cubicBezTo>
                <a:cubicBezTo>
                  <a:pt x="1781" y="5"/>
                  <a:pt x="1781" y="5"/>
                  <a:pt x="1781" y="6"/>
                </a:cubicBezTo>
                <a:cubicBezTo>
                  <a:pt x="1781" y="5"/>
                  <a:pt x="1780" y="4"/>
                  <a:pt x="1780" y="6"/>
                </a:cubicBezTo>
                <a:cubicBezTo>
                  <a:pt x="1779" y="4"/>
                  <a:pt x="1777" y="5"/>
                  <a:pt x="1777" y="6"/>
                </a:cubicBezTo>
                <a:cubicBezTo>
                  <a:pt x="1776" y="6"/>
                  <a:pt x="1776" y="5"/>
                  <a:pt x="1776" y="5"/>
                </a:cubicBezTo>
                <a:cubicBezTo>
                  <a:pt x="1776" y="5"/>
                  <a:pt x="1775" y="6"/>
                  <a:pt x="1775" y="5"/>
                </a:cubicBezTo>
                <a:cubicBezTo>
                  <a:pt x="1775" y="5"/>
                  <a:pt x="1775" y="6"/>
                  <a:pt x="1775" y="6"/>
                </a:cubicBezTo>
                <a:cubicBezTo>
                  <a:pt x="1774" y="5"/>
                  <a:pt x="1773" y="5"/>
                  <a:pt x="1773" y="6"/>
                </a:cubicBezTo>
                <a:cubicBezTo>
                  <a:pt x="1772" y="6"/>
                  <a:pt x="1773" y="5"/>
                  <a:pt x="1772" y="5"/>
                </a:cubicBezTo>
                <a:cubicBezTo>
                  <a:pt x="1772" y="5"/>
                  <a:pt x="1772" y="5"/>
                  <a:pt x="1772" y="6"/>
                </a:cubicBezTo>
                <a:cubicBezTo>
                  <a:pt x="1771" y="6"/>
                  <a:pt x="1772" y="5"/>
                  <a:pt x="1771" y="5"/>
                </a:cubicBezTo>
                <a:cubicBezTo>
                  <a:pt x="1770" y="5"/>
                  <a:pt x="1768" y="6"/>
                  <a:pt x="1767" y="6"/>
                </a:cubicBezTo>
                <a:cubicBezTo>
                  <a:pt x="1766" y="6"/>
                  <a:pt x="1765" y="4"/>
                  <a:pt x="1765" y="5"/>
                </a:cubicBezTo>
                <a:cubicBezTo>
                  <a:pt x="1764" y="5"/>
                  <a:pt x="1765" y="5"/>
                  <a:pt x="1764" y="5"/>
                </a:cubicBezTo>
                <a:cubicBezTo>
                  <a:pt x="1764" y="5"/>
                  <a:pt x="1764" y="5"/>
                  <a:pt x="1764" y="5"/>
                </a:cubicBezTo>
                <a:cubicBezTo>
                  <a:pt x="1764" y="5"/>
                  <a:pt x="1764" y="5"/>
                  <a:pt x="1764" y="4"/>
                </a:cubicBezTo>
                <a:cubicBezTo>
                  <a:pt x="1763" y="5"/>
                  <a:pt x="1763" y="5"/>
                  <a:pt x="1763" y="5"/>
                </a:cubicBezTo>
                <a:cubicBezTo>
                  <a:pt x="1763" y="4"/>
                  <a:pt x="1760" y="5"/>
                  <a:pt x="1760" y="5"/>
                </a:cubicBezTo>
                <a:cubicBezTo>
                  <a:pt x="1759" y="4"/>
                  <a:pt x="1757" y="5"/>
                  <a:pt x="1756" y="5"/>
                </a:cubicBezTo>
                <a:cubicBezTo>
                  <a:pt x="1755" y="4"/>
                  <a:pt x="1753" y="4"/>
                  <a:pt x="1752" y="4"/>
                </a:cubicBezTo>
                <a:cubicBezTo>
                  <a:pt x="1752" y="4"/>
                  <a:pt x="1752" y="4"/>
                  <a:pt x="1752" y="5"/>
                </a:cubicBezTo>
                <a:cubicBezTo>
                  <a:pt x="1752" y="5"/>
                  <a:pt x="1752" y="5"/>
                  <a:pt x="1752" y="4"/>
                </a:cubicBezTo>
                <a:cubicBezTo>
                  <a:pt x="1752" y="4"/>
                  <a:pt x="1751" y="4"/>
                  <a:pt x="1750" y="4"/>
                </a:cubicBezTo>
                <a:cubicBezTo>
                  <a:pt x="1749" y="4"/>
                  <a:pt x="1747" y="5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5" y="4"/>
                  <a:pt x="1745" y="3"/>
                </a:cubicBezTo>
                <a:cubicBezTo>
                  <a:pt x="1744" y="4"/>
                  <a:pt x="1744" y="4"/>
                  <a:pt x="1744" y="4"/>
                </a:cubicBezTo>
                <a:cubicBezTo>
                  <a:pt x="1744" y="4"/>
                  <a:pt x="1744" y="4"/>
                  <a:pt x="1744" y="4"/>
                </a:cubicBezTo>
                <a:cubicBezTo>
                  <a:pt x="1743" y="5"/>
                  <a:pt x="1742" y="3"/>
                  <a:pt x="1741" y="5"/>
                </a:cubicBezTo>
                <a:cubicBezTo>
                  <a:pt x="1741" y="4"/>
                  <a:pt x="1739" y="4"/>
                  <a:pt x="1737" y="4"/>
                </a:cubicBezTo>
                <a:cubicBezTo>
                  <a:pt x="1737" y="4"/>
                  <a:pt x="1737" y="4"/>
                  <a:pt x="1737" y="5"/>
                </a:cubicBezTo>
                <a:cubicBezTo>
                  <a:pt x="1736" y="5"/>
                  <a:pt x="1737" y="4"/>
                  <a:pt x="1736" y="4"/>
                </a:cubicBezTo>
                <a:cubicBezTo>
                  <a:pt x="1735" y="5"/>
                  <a:pt x="1734" y="3"/>
                  <a:pt x="1732" y="5"/>
                </a:cubicBezTo>
                <a:cubicBezTo>
                  <a:pt x="1732" y="4"/>
                  <a:pt x="1731" y="5"/>
                  <a:pt x="1731" y="4"/>
                </a:cubicBezTo>
                <a:cubicBezTo>
                  <a:pt x="1731" y="5"/>
                  <a:pt x="1729" y="5"/>
                  <a:pt x="1729" y="4"/>
                </a:cubicBezTo>
                <a:cubicBezTo>
                  <a:pt x="1729" y="4"/>
                  <a:pt x="1729" y="5"/>
                  <a:pt x="1728" y="5"/>
                </a:cubicBezTo>
                <a:cubicBezTo>
                  <a:pt x="1728" y="4"/>
                  <a:pt x="1728" y="4"/>
                  <a:pt x="1727" y="3"/>
                </a:cubicBezTo>
                <a:cubicBezTo>
                  <a:pt x="1726" y="3"/>
                  <a:pt x="1726" y="4"/>
                  <a:pt x="1726" y="3"/>
                </a:cubicBezTo>
                <a:cubicBezTo>
                  <a:pt x="1725" y="4"/>
                  <a:pt x="1725" y="4"/>
                  <a:pt x="1725" y="5"/>
                </a:cubicBezTo>
                <a:cubicBezTo>
                  <a:pt x="1725" y="4"/>
                  <a:pt x="1726" y="4"/>
                  <a:pt x="1725" y="3"/>
                </a:cubicBezTo>
                <a:cubicBezTo>
                  <a:pt x="1724" y="4"/>
                  <a:pt x="1723" y="2"/>
                  <a:pt x="1722" y="4"/>
                </a:cubicBezTo>
                <a:cubicBezTo>
                  <a:pt x="1722" y="3"/>
                  <a:pt x="1722" y="3"/>
                  <a:pt x="1722" y="3"/>
                </a:cubicBezTo>
                <a:cubicBezTo>
                  <a:pt x="1721" y="4"/>
                  <a:pt x="1720" y="3"/>
                  <a:pt x="1720" y="4"/>
                </a:cubicBezTo>
                <a:cubicBezTo>
                  <a:pt x="1719" y="4"/>
                  <a:pt x="1719" y="4"/>
                  <a:pt x="1719" y="3"/>
                </a:cubicBezTo>
                <a:cubicBezTo>
                  <a:pt x="1719" y="4"/>
                  <a:pt x="1719" y="4"/>
                  <a:pt x="1718" y="4"/>
                </a:cubicBezTo>
                <a:cubicBezTo>
                  <a:pt x="1718" y="4"/>
                  <a:pt x="1718" y="4"/>
                  <a:pt x="1717" y="4"/>
                </a:cubicBezTo>
                <a:cubicBezTo>
                  <a:pt x="1717" y="4"/>
                  <a:pt x="1717" y="4"/>
                  <a:pt x="1717" y="3"/>
                </a:cubicBezTo>
                <a:cubicBezTo>
                  <a:pt x="1716" y="4"/>
                  <a:pt x="1715" y="4"/>
                  <a:pt x="1713" y="4"/>
                </a:cubicBezTo>
                <a:cubicBezTo>
                  <a:pt x="1713" y="4"/>
                  <a:pt x="1713" y="4"/>
                  <a:pt x="1713" y="4"/>
                </a:cubicBezTo>
                <a:cubicBezTo>
                  <a:pt x="1713" y="5"/>
                  <a:pt x="1712" y="4"/>
                  <a:pt x="1712" y="3"/>
                </a:cubicBezTo>
                <a:cubicBezTo>
                  <a:pt x="1712" y="4"/>
                  <a:pt x="1712" y="4"/>
                  <a:pt x="1712" y="4"/>
                </a:cubicBezTo>
                <a:cubicBezTo>
                  <a:pt x="1711" y="4"/>
                  <a:pt x="1710" y="4"/>
                  <a:pt x="1710" y="3"/>
                </a:cubicBezTo>
                <a:cubicBezTo>
                  <a:pt x="1710" y="4"/>
                  <a:pt x="1709" y="5"/>
                  <a:pt x="1709" y="4"/>
                </a:cubicBezTo>
                <a:cubicBezTo>
                  <a:pt x="1709" y="4"/>
                  <a:pt x="1709" y="5"/>
                  <a:pt x="1708" y="5"/>
                </a:cubicBezTo>
                <a:cubicBezTo>
                  <a:pt x="1707" y="5"/>
                  <a:pt x="1708" y="5"/>
                  <a:pt x="1707" y="4"/>
                </a:cubicBezTo>
                <a:cubicBezTo>
                  <a:pt x="1706" y="6"/>
                  <a:pt x="1704" y="4"/>
                  <a:pt x="1704" y="5"/>
                </a:cubicBezTo>
                <a:cubicBezTo>
                  <a:pt x="1703" y="4"/>
                  <a:pt x="1702" y="5"/>
                  <a:pt x="1701" y="5"/>
                </a:cubicBezTo>
                <a:cubicBezTo>
                  <a:pt x="1699" y="3"/>
                  <a:pt x="1696" y="6"/>
                  <a:pt x="1693" y="6"/>
                </a:cubicBezTo>
                <a:cubicBezTo>
                  <a:pt x="1693" y="6"/>
                  <a:pt x="1693" y="6"/>
                  <a:pt x="1692" y="6"/>
                </a:cubicBezTo>
                <a:cubicBezTo>
                  <a:pt x="1692" y="6"/>
                  <a:pt x="1691" y="6"/>
                  <a:pt x="1691" y="6"/>
                </a:cubicBezTo>
                <a:cubicBezTo>
                  <a:pt x="1690" y="7"/>
                  <a:pt x="1690" y="5"/>
                  <a:pt x="1689" y="7"/>
                </a:cubicBezTo>
                <a:cubicBezTo>
                  <a:pt x="1688" y="6"/>
                  <a:pt x="1687" y="5"/>
                  <a:pt x="1686" y="6"/>
                </a:cubicBezTo>
                <a:cubicBezTo>
                  <a:pt x="1686" y="5"/>
                  <a:pt x="1684" y="5"/>
                  <a:pt x="1683" y="6"/>
                </a:cubicBezTo>
                <a:cubicBezTo>
                  <a:pt x="1681" y="5"/>
                  <a:pt x="1681" y="7"/>
                  <a:pt x="1679" y="5"/>
                </a:cubicBezTo>
                <a:cubicBezTo>
                  <a:pt x="1678" y="5"/>
                  <a:pt x="1678" y="6"/>
                  <a:pt x="1678" y="6"/>
                </a:cubicBezTo>
                <a:cubicBezTo>
                  <a:pt x="1677" y="6"/>
                  <a:pt x="1676" y="5"/>
                  <a:pt x="1675" y="6"/>
                </a:cubicBezTo>
                <a:cubicBezTo>
                  <a:pt x="1675" y="5"/>
                  <a:pt x="1674" y="6"/>
                  <a:pt x="1674" y="5"/>
                </a:cubicBezTo>
                <a:cubicBezTo>
                  <a:pt x="1674" y="6"/>
                  <a:pt x="1673" y="5"/>
                  <a:pt x="1673" y="6"/>
                </a:cubicBezTo>
                <a:cubicBezTo>
                  <a:pt x="1673" y="5"/>
                  <a:pt x="1672" y="5"/>
                  <a:pt x="1672" y="5"/>
                </a:cubicBezTo>
                <a:cubicBezTo>
                  <a:pt x="1671" y="5"/>
                  <a:pt x="1671" y="6"/>
                  <a:pt x="1671" y="6"/>
                </a:cubicBezTo>
                <a:cubicBezTo>
                  <a:pt x="1670" y="6"/>
                  <a:pt x="1671" y="6"/>
                  <a:pt x="1671" y="5"/>
                </a:cubicBezTo>
                <a:cubicBezTo>
                  <a:pt x="1670" y="5"/>
                  <a:pt x="1670" y="6"/>
                  <a:pt x="1669" y="6"/>
                </a:cubicBezTo>
                <a:cubicBezTo>
                  <a:pt x="1669" y="5"/>
                  <a:pt x="1669" y="5"/>
                  <a:pt x="1669" y="5"/>
                </a:cubicBezTo>
                <a:cubicBezTo>
                  <a:pt x="1669" y="5"/>
                  <a:pt x="1667" y="6"/>
                  <a:pt x="1667" y="5"/>
                </a:cubicBezTo>
                <a:cubicBezTo>
                  <a:pt x="1666" y="6"/>
                  <a:pt x="1664" y="6"/>
                  <a:pt x="1663" y="5"/>
                </a:cubicBezTo>
                <a:cubicBezTo>
                  <a:pt x="1662" y="6"/>
                  <a:pt x="1662" y="6"/>
                  <a:pt x="1662" y="6"/>
                </a:cubicBezTo>
                <a:cubicBezTo>
                  <a:pt x="1660" y="5"/>
                  <a:pt x="1659" y="5"/>
                  <a:pt x="1657" y="5"/>
                </a:cubicBezTo>
                <a:cubicBezTo>
                  <a:pt x="1656" y="5"/>
                  <a:pt x="1657" y="6"/>
                  <a:pt x="1657" y="6"/>
                </a:cubicBezTo>
                <a:cubicBezTo>
                  <a:pt x="1656" y="5"/>
                  <a:pt x="1654" y="4"/>
                  <a:pt x="1653" y="6"/>
                </a:cubicBezTo>
                <a:cubicBezTo>
                  <a:pt x="1652" y="5"/>
                  <a:pt x="1652" y="6"/>
                  <a:pt x="1652" y="6"/>
                </a:cubicBezTo>
                <a:cubicBezTo>
                  <a:pt x="1651" y="6"/>
                  <a:pt x="1651" y="6"/>
                  <a:pt x="1651" y="5"/>
                </a:cubicBezTo>
                <a:cubicBezTo>
                  <a:pt x="1650" y="6"/>
                  <a:pt x="1649" y="6"/>
                  <a:pt x="1648" y="6"/>
                </a:cubicBezTo>
                <a:cubicBezTo>
                  <a:pt x="1647" y="6"/>
                  <a:pt x="1647" y="7"/>
                  <a:pt x="1646" y="6"/>
                </a:cubicBezTo>
                <a:cubicBezTo>
                  <a:pt x="1646" y="6"/>
                  <a:pt x="1646" y="6"/>
                  <a:pt x="1646" y="6"/>
                </a:cubicBezTo>
                <a:cubicBezTo>
                  <a:pt x="1645" y="7"/>
                  <a:pt x="1645" y="6"/>
                  <a:pt x="1644" y="6"/>
                </a:cubicBezTo>
                <a:cubicBezTo>
                  <a:pt x="1642" y="7"/>
                  <a:pt x="1640" y="6"/>
                  <a:pt x="1636" y="7"/>
                </a:cubicBezTo>
                <a:cubicBezTo>
                  <a:pt x="1636" y="7"/>
                  <a:pt x="1636" y="7"/>
                  <a:pt x="1636" y="7"/>
                </a:cubicBezTo>
                <a:cubicBezTo>
                  <a:pt x="1636" y="7"/>
                  <a:pt x="1636" y="7"/>
                  <a:pt x="1636" y="8"/>
                </a:cubicBezTo>
                <a:cubicBezTo>
                  <a:pt x="1636" y="7"/>
                  <a:pt x="1635" y="8"/>
                  <a:pt x="1635" y="7"/>
                </a:cubicBezTo>
                <a:cubicBezTo>
                  <a:pt x="1634" y="8"/>
                  <a:pt x="1632" y="7"/>
                  <a:pt x="1631" y="8"/>
                </a:cubicBezTo>
                <a:cubicBezTo>
                  <a:pt x="1631" y="7"/>
                  <a:pt x="1631" y="7"/>
                  <a:pt x="1631" y="7"/>
                </a:cubicBezTo>
                <a:cubicBezTo>
                  <a:pt x="1630" y="8"/>
                  <a:pt x="1628" y="6"/>
                  <a:pt x="1626" y="8"/>
                </a:cubicBezTo>
                <a:cubicBezTo>
                  <a:pt x="1626" y="7"/>
                  <a:pt x="1625" y="7"/>
                  <a:pt x="1625" y="6"/>
                </a:cubicBezTo>
                <a:cubicBezTo>
                  <a:pt x="1623" y="7"/>
                  <a:pt x="1622" y="6"/>
                  <a:pt x="1620" y="7"/>
                </a:cubicBezTo>
                <a:cubicBezTo>
                  <a:pt x="1620" y="7"/>
                  <a:pt x="1619" y="7"/>
                  <a:pt x="1620" y="6"/>
                </a:cubicBezTo>
                <a:cubicBezTo>
                  <a:pt x="1619" y="7"/>
                  <a:pt x="1619" y="6"/>
                  <a:pt x="1618" y="7"/>
                </a:cubicBezTo>
                <a:cubicBezTo>
                  <a:pt x="1617" y="6"/>
                  <a:pt x="1615" y="6"/>
                  <a:pt x="1613" y="7"/>
                </a:cubicBezTo>
                <a:cubicBezTo>
                  <a:pt x="1613" y="6"/>
                  <a:pt x="1613" y="7"/>
                  <a:pt x="1613" y="6"/>
                </a:cubicBezTo>
                <a:cubicBezTo>
                  <a:pt x="1612" y="6"/>
                  <a:pt x="1612" y="7"/>
                  <a:pt x="1611" y="6"/>
                </a:cubicBezTo>
                <a:cubicBezTo>
                  <a:pt x="1610" y="6"/>
                  <a:pt x="1611" y="6"/>
                  <a:pt x="1610" y="7"/>
                </a:cubicBezTo>
                <a:cubicBezTo>
                  <a:pt x="1610" y="6"/>
                  <a:pt x="1609" y="6"/>
                  <a:pt x="1608" y="6"/>
                </a:cubicBezTo>
                <a:cubicBezTo>
                  <a:pt x="1607" y="6"/>
                  <a:pt x="1608" y="7"/>
                  <a:pt x="1607" y="7"/>
                </a:cubicBezTo>
                <a:cubicBezTo>
                  <a:pt x="1607" y="6"/>
                  <a:pt x="1608" y="6"/>
                  <a:pt x="1608" y="6"/>
                </a:cubicBezTo>
                <a:cubicBezTo>
                  <a:pt x="1606" y="7"/>
                  <a:pt x="1604" y="7"/>
                  <a:pt x="1603" y="6"/>
                </a:cubicBezTo>
                <a:cubicBezTo>
                  <a:pt x="1602" y="7"/>
                  <a:pt x="1601" y="4"/>
                  <a:pt x="1599" y="6"/>
                </a:cubicBezTo>
                <a:cubicBezTo>
                  <a:pt x="1599" y="6"/>
                  <a:pt x="1599" y="6"/>
                  <a:pt x="1599" y="7"/>
                </a:cubicBezTo>
                <a:cubicBezTo>
                  <a:pt x="1598" y="6"/>
                  <a:pt x="1598" y="6"/>
                  <a:pt x="1598" y="7"/>
                </a:cubicBezTo>
                <a:cubicBezTo>
                  <a:pt x="1597" y="7"/>
                  <a:pt x="1597" y="6"/>
                  <a:pt x="1597" y="6"/>
                </a:cubicBezTo>
                <a:cubicBezTo>
                  <a:pt x="1596" y="6"/>
                  <a:pt x="1595" y="6"/>
                  <a:pt x="1595" y="5"/>
                </a:cubicBezTo>
                <a:cubicBezTo>
                  <a:pt x="1594" y="6"/>
                  <a:pt x="1592" y="6"/>
                  <a:pt x="1592" y="7"/>
                </a:cubicBezTo>
                <a:cubicBezTo>
                  <a:pt x="1591" y="7"/>
                  <a:pt x="1591" y="6"/>
                  <a:pt x="1591" y="6"/>
                </a:cubicBezTo>
                <a:cubicBezTo>
                  <a:pt x="1590" y="7"/>
                  <a:pt x="1587" y="5"/>
                  <a:pt x="1587" y="7"/>
                </a:cubicBezTo>
                <a:cubicBezTo>
                  <a:pt x="1587" y="7"/>
                  <a:pt x="1586" y="6"/>
                  <a:pt x="1586" y="7"/>
                </a:cubicBezTo>
                <a:cubicBezTo>
                  <a:pt x="1586" y="7"/>
                  <a:pt x="1586" y="6"/>
                  <a:pt x="1586" y="6"/>
                </a:cubicBezTo>
                <a:cubicBezTo>
                  <a:pt x="1584" y="6"/>
                  <a:pt x="1583" y="7"/>
                  <a:pt x="1582" y="6"/>
                </a:cubicBezTo>
                <a:cubicBezTo>
                  <a:pt x="1582" y="7"/>
                  <a:pt x="1579" y="5"/>
                  <a:pt x="1578" y="7"/>
                </a:cubicBezTo>
                <a:cubicBezTo>
                  <a:pt x="1577" y="5"/>
                  <a:pt x="1576" y="7"/>
                  <a:pt x="1574" y="5"/>
                </a:cubicBezTo>
                <a:cubicBezTo>
                  <a:pt x="1574" y="6"/>
                  <a:pt x="1573" y="7"/>
                  <a:pt x="1572" y="6"/>
                </a:cubicBezTo>
                <a:cubicBezTo>
                  <a:pt x="1572" y="6"/>
                  <a:pt x="1571" y="7"/>
                  <a:pt x="1571" y="6"/>
                </a:cubicBezTo>
                <a:cubicBezTo>
                  <a:pt x="1571" y="6"/>
                  <a:pt x="1569" y="7"/>
                  <a:pt x="1569" y="6"/>
                </a:cubicBezTo>
                <a:cubicBezTo>
                  <a:pt x="1568" y="7"/>
                  <a:pt x="1567" y="5"/>
                  <a:pt x="1566" y="7"/>
                </a:cubicBezTo>
                <a:cubicBezTo>
                  <a:pt x="1567" y="6"/>
                  <a:pt x="1566" y="6"/>
                  <a:pt x="1566" y="6"/>
                </a:cubicBezTo>
                <a:cubicBezTo>
                  <a:pt x="1563" y="6"/>
                  <a:pt x="1556" y="6"/>
                  <a:pt x="1552" y="5"/>
                </a:cubicBezTo>
                <a:cubicBezTo>
                  <a:pt x="1552" y="5"/>
                  <a:pt x="1552" y="6"/>
                  <a:pt x="1552" y="6"/>
                </a:cubicBezTo>
                <a:cubicBezTo>
                  <a:pt x="1551" y="6"/>
                  <a:pt x="1551" y="6"/>
                  <a:pt x="1551" y="5"/>
                </a:cubicBezTo>
                <a:cubicBezTo>
                  <a:pt x="1550" y="5"/>
                  <a:pt x="1550" y="6"/>
                  <a:pt x="1549" y="6"/>
                </a:cubicBezTo>
                <a:cubicBezTo>
                  <a:pt x="1549" y="6"/>
                  <a:pt x="1549" y="6"/>
                  <a:pt x="1549" y="5"/>
                </a:cubicBezTo>
                <a:cubicBezTo>
                  <a:pt x="1547" y="6"/>
                  <a:pt x="1546" y="5"/>
                  <a:pt x="1545" y="6"/>
                </a:cubicBezTo>
                <a:cubicBezTo>
                  <a:pt x="1544" y="6"/>
                  <a:pt x="1543" y="6"/>
                  <a:pt x="1543" y="5"/>
                </a:cubicBezTo>
                <a:cubicBezTo>
                  <a:pt x="1543" y="5"/>
                  <a:pt x="1542" y="5"/>
                  <a:pt x="1542" y="6"/>
                </a:cubicBezTo>
                <a:cubicBezTo>
                  <a:pt x="1541" y="5"/>
                  <a:pt x="1539" y="6"/>
                  <a:pt x="1538" y="5"/>
                </a:cubicBezTo>
                <a:cubicBezTo>
                  <a:pt x="1537" y="5"/>
                  <a:pt x="1537" y="5"/>
                  <a:pt x="1536" y="5"/>
                </a:cubicBezTo>
                <a:cubicBezTo>
                  <a:pt x="1535" y="6"/>
                  <a:pt x="1532" y="5"/>
                  <a:pt x="1530" y="5"/>
                </a:cubicBezTo>
                <a:cubicBezTo>
                  <a:pt x="1527" y="5"/>
                  <a:pt x="1523" y="5"/>
                  <a:pt x="1522" y="4"/>
                </a:cubicBezTo>
                <a:cubicBezTo>
                  <a:pt x="1521" y="3"/>
                  <a:pt x="1521" y="5"/>
                  <a:pt x="1521" y="4"/>
                </a:cubicBezTo>
                <a:cubicBezTo>
                  <a:pt x="1520" y="4"/>
                  <a:pt x="1521" y="4"/>
                  <a:pt x="1520" y="5"/>
                </a:cubicBezTo>
                <a:cubicBezTo>
                  <a:pt x="1519" y="3"/>
                  <a:pt x="1516" y="6"/>
                  <a:pt x="1514" y="5"/>
                </a:cubicBezTo>
                <a:cubicBezTo>
                  <a:pt x="1511" y="5"/>
                  <a:pt x="1510" y="6"/>
                  <a:pt x="1508" y="5"/>
                </a:cubicBezTo>
                <a:cubicBezTo>
                  <a:pt x="1507" y="6"/>
                  <a:pt x="1505" y="6"/>
                  <a:pt x="1503" y="5"/>
                </a:cubicBezTo>
                <a:cubicBezTo>
                  <a:pt x="1502" y="5"/>
                  <a:pt x="1502" y="6"/>
                  <a:pt x="1502" y="6"/>
                </a:cubicBezTo>
                <a:cubicBezTo>
                  <a:pt x="1501" y="5"/>
                  <a:pt x="1497" y="6"/>
                  <a:pt x="1497" y="5"/>
                </a:cubicBezTo>
                <a:cubicBezTo>
                  <a:pt x="1496" y="6"/>
                  <a:pt x="1493" y="4"/>
                  <a:pt x="1493" y="6"/>
                </a:cubicBezTo>
                <a:cubicBezTo>
                  <a:pt x="1493" y="6"/>
                  <a:pt x="1492" y="6"/>
                  <a:pt x="1492" y="5"/>
                </a:cubicBezTo>
                <a:cubicBezTo>
                  <a:pt x="1492" y="6"/>
                  <a:pt x="1492" y="6"/>
                  <a:pt x="1492" y="6"/>
                </a:cubicBezTo>
                <a:cubicBezTo>
                  <a:pt x="1491" y="6"/>
                  <a:pt x="1492" y="6"/>
                  <a:pt x="1492" y="5"/>
                </a:cubicBezTo>
                <a:cubicBezTo>
                  <a:pt x="1489" y="5"/>
                  <a:pt x="1487" y="6"/>
                  <a:pt x="1485" y="5"/>
                </a:cubicBezTo>
                <a:cubicBezTo>
                  <a:pt x="1483" y="6"/>
                  <a:pt x="1482" y="4"/>
                  <a:pt x="1481" y="5"/>
                </a:cubicBezTo>
                <a:cubicBezTo>
                  <a:pt x="1480" y="5"/>
                  <a:pt x="1480" y="5"/>
                  <a:pt x="1480" y="5"/>
                </a:cubicBezTo>
                <a:cubicBezTo>
                  <a:pt x="1478" y="5"/>
                  <a:pt x="1474" y="6"/>
                  <a:pt x="1473" y="6"/>
                </a:cubicBezTo>
                <a:cubicBezTo>
                  <a:pt x="1471" y="7"/>
                  <a:pt x="1469" y="5"/>
                  <a:pt x="1469" y="6"/>
                </a:cubicBezTo>
                <a:cubicBezTo>
                  <a:pt x="1468" y="6"/>
                  <a:pt x="1467" y="5"/>
                  <a:pt x="1466" y="6"/>
                </a:cubicBezTo>
                <a:cubicBezTo>
                  <a:pt x="1466" y="6"/>
                  <a:pt x="1466" y="6"/>
                  <a:pt x="1466" y="5"/>
                </a:cubicBezTo>
                <a:cubicBezTo>
                  <a:pt x="1465" y="5"/>
                  <a:pt x="1463" y="6"/>
                  <a:pt x="1462" y="5"/>
                </a:cubicBezTo>
                <a:cubicBezTo>
                  <a:pt x="1460" y="6"/>
                  <a:pt x="1457" y="4"/>
                  <a:pt x="1457" y="6"/>
                </a:cubicBezTo>
                <a:cubicBezTo>
                  <a:pt x="1456" y="6"/>
                  <a:pt x="1456" y="5"/>
                  <a:pt x="1455" y="5"/>
                </a:cubicBezTo>
                <a:cubicBezTo>
                  <a:pt x="1454" y="5"/>
                  <a:pt x="1454" y="5"/>
                  <a:pt x="1454" y="6"/>
                </a:cubicBezTo>
                <a:cubicBezTo>
                  <a:pt x="1453" y="5"/>
                  <a:pt x="1451" y="5"/>
                  <a:pt x="1450" y="6"/>
                </a:cubicBezTo>
                <a:cubicBezTo>
                  <a:pt x="1449" y="6"/>
                  <a:pt x="1449" y="5"/>
                  <a:pt x="1449" y="5"/>
                </a:cubicBezTo>
                <a:cubicBezTo>
                  <a:pt x="1448" y="5"/>
                  <a:pt x="1446" y="6"/>
                  <a:pt x="1446" y="5"/>
                </a:cubicBezTo>
                <a:cubicBezTo>
                  <a:pt x="1445" y="7"/>
                  <a:pt x="1443" y="5"/>
                  <a:pt x="1442" y="6"/>
                </a:cubicBezTo>
                <a:cubicBezTo>
                  <a:pt x="1442" y="6"/>
                  <a:pt x="1442" y="6"/>
                  <a:pt x="1441" y="5"/>
                </a:cubicBezTo>
                <a:cubicBezTo>
                  <a:pt x="1441" y="5"/>
                  <a:pt x="1441" y="6"/>
                  <a:pt x="1441" y="6"/>
                </a:cubicBezTo>
                <a:cubicBezTo>
                  <a:pt x="1439" y="6"/>
                  <a:pt x="1439" y="6"/>
                  <a:pt x="1438" y="5"/>
                </a:cubicBezTo>
                <a:cubicBezTo>
                  <a:pt x="1436" y="6"/>
                  <a:pt x="1435" y="4"/>
                  <a:pt x="1433" y="6"/>
                </a:cubicBezTo>
                <a:cubicBezTo>
                  <a:pt x="1432" y="6"/>
                  <a:pt x="1433" y="5"/>
                  <a:pt x="1433" y="5"/>
                </a:cubicBezTo>
                <a:cubicBezTo>
                  <a:pt x="1431" y="6"/>
                  <a:pt x="1428" y="4"/>
                  <a:pt x="1427" y="5"/>
                </a:cubicBezTo>
                <a:cubicBezTo>
                  <a:pt x="1427" y="5"/>
                  <a:pt x="1426" y="5"/>
                  <a:pt x="1426" y="5"/>
                </a:cubicBezTo>
                <a:cubicBezTo>
                  <a:pt x="1426" y="6"/>
                  <a:pt x="1425" y="4"/>
                  <a:pt x="1425" y="5"/>
                </a:cubicBezTo>
                <a:cubicBezTo>
                  <a:pt x="1424" y="5"/>
                  <a:pt x="1424" y="5"/>
                  <a:pt x="1424" y="4"/>
                </a:cubicBezTo>
                <a:cubicBezTo>
                  <a:pt x="1422" y="5"/>
                  <a:pt x="1420" y="5"/>
                  <a:pt x="1419" y="5"/>
                </a:cubicBezTo>
                <a:cubicBezTo>
                  <a:pt x="1418" y="5"/>
                  <a:pt x="1418" y="5"/>
                  <a:pt x="1418" y="5"/>
                </a:cubicBezTo>
                <a:cubicBezTo>
                  <a:pt x="1416" y="3"/>
                  <a:pt x="1413" y="4"/>
                  <a:pt x="1412" y="4"/>
                </a:cubicBezTo>
                <a:cubicBezTo>
                  <a:pt x="1412" y="4"/>
                  <a:pt x="1411" y="4"/>
                  <a:pt x="1411" y="4"/>
                </a:cubicBezTo>
                <a:cubicBezTo>
                  <a:pt x="1411" y="4"/>
                  <a:pt x="1410" y="5"/>
                  <a:pt x="1410" y="4"/>
                </a:cubicBezTo>
                <a:cubicBezTo>
                  <a:pt x="1409" y="4"/>
                  <a:pt x="1409" y="4"/>
                  <a:pt x="1408" y="4"/>
                </a:cubicBezTo>
                <a:cubicBezTo>
                  <a:pt x="1409" y="3"/>
                  <a:pt x="1408" y="5"/>
                  <a:pt x="1408" y="4"/>
                </a:cubicBezTo>
                <a:cubicBezTo>
                  <a:pt x="1407" y="4"/>
                  <a:pt x="1407" y="5"/>
                  <a:pt x="1406" y="5"/>
                </a:cubicBezTo>
                <a:cubicBezTo>
                  <a:pt x="1406" y="5"/>
                  <a:pt x="1406" y="5"/>
                  <a:pt x="1407" y="4"/>
                </a:cubicBezTo>
                <a:cubicBezTo>
                  <a:pt x="1405" y="4"/>
                  <a:pt x="1404" y="4"/>
                  <a:pt x="1403" y="4"/>
                </a:cubicBezTo>
                <a:cubicBezTo>
                  <a:pt x="1401" y="3"/>
                  <a:pt x="1398" y="5"/>
                  <a:pt x="1396" y="3"/>
                </a:cubicBezTo>
                <a:cubicBezTo>
                  <a:pt x="1395" y="5"/>
                  <a:pt x="1392" y="3"/>
                  <a:pt x="1391" y="5"/>
                </a:cubicBezTo>
                <a:cubicBezTo>
                  <a:pt x="1391" y="4"/>
                  <a:pt x="1390" y="4"/>
                  <a:pt x="1389" y="5"/>
                </a:cubicBezTo>
                <a:cubicBezTo>
                  <a:pt x="1390" y="4"/>
                  <a:pt x="1390" y="4"/>
                  <a:pt x="1389" y="4"/>
                </a:cubicBezTo>
                <a:cubicBezTo>
                  <a:pt x="1388" y="4"/>
                  <a:pt x="1388" y="4"/>
                  <a:pt x="1387" y="4"/>
                </a:cubicBezTo>
                <a:cubicBezTo>
                  <a:pt x="1387" y="4"/>
                  <a:pt x="1387" y="4"/>
                  <a:pt x="1387" y="3"/>
                </a:cubicBezTo>
                <a:cubicBezTo>
                  <a:pt x="1385" y="4"/>
                  <a:pt x="1385" y="4"/>
                  <a:pt x="1383" y="5"/>
                </a:cubicBezTo>
                <a:cubicBezTo>
                  <a:pt x="1383" y="5"/>
                  <a:pt x="1383" y="5"/>
                  <a:pt x="1384" y="4"/>
                </a:cubicBezTo>
                <a:cubicBezTo>
                  <a:pt x="1383" y="4"/>
                  <a:pt x="1383" y="4"/>
                  <a:pt x="1383" y="5"/>
                </a:cubicBezTo>
                <a:cubicBezTo>
                  <a:pt x="1382" y="4"/>
                  <a:pt x="1382" y="5"/>
                  <a:pt x="1382" y="4"/>
                </a:cubicBezTo>
                <a:cubicBezTo>
                  <a:pt x="1381" y="4"/>
                  <a:pt x="1381" y="4"/>
                  <a:pt x="1381" y="5"/>
                </a:cubicBezTo>
                <a:cubicBezTo>
                  <a:pt x="1381" y="5"/>
                  <a:pt x="1381" y="4"/>
                  <a:pt x="1381" y="4"/>
                </a:cubicBezTo>
                <a:cubicBezTo>
                  <a:pt x="1380" y="4"/>
                  <a:pt x="1378" y="3"/>
                  <a:pt x="1378" y="5"/>
                </a:cubicBezTo>
                <a:cubicBezTo>
                  <a:pt x="1377" y="4"/>
                  <a:pt x="1376" y="4"/>
                  <a:pt x="1376" y="5"/>
                </a:cubicBezTo>
                <a:cubicBezTo>
                  <a:pt x="1376" y="5"/>
                  <a:pt x="1376" y="4"/>
                  <a:pt x="1376" y="4"/>
                </a:cubicBezTo>
                <a:cubicBezTo>
                  <a:pt x="1375" y="4"/>
                  <a:pt x="1373" y="5"/>
                  <a:pt x="1372" y="4"/>
                </a:cubicBezTo>
                <a:cubicBezTo>
                  <a:pt x="1371" y="4"/>
                  <a:pt x="1371" y="4"/>
                  <a:pt x="1371" y="5"/>
                </a:cubicBezTo>
                <a:cubicBezTo>
                  <a:pt x="1370" y="5"/>
                  <a:pt x="1370" y="4"/>
                  <a:pt x="1370" y="3"/>
                </a:cubicBezTo>
                <a:cubicBezTo>
                  <a:pt x="1369" y="4"/>
                  <a:pt x="1367" y="3"/>
                  <a:pt x="1367" y="4"/>
                </a:cubicBezTo>
                <a:cubicBezTo>
                  <a:pt x="1366" y="3"/>
                  <a:pt x="1365" y="5"/>
                  <a:pt x="1364" y="3"/>
                </a:cubicBezTo>
                <a:cubicBezTo>
                  <a:pt x="1363" y="3"/>
                  <a:pt x="1364" y="4"/>
                  <a:pt x="1363" y="4"/>
                </a:cubicBezTo>
                <a:cubicBezTo>
                  <a:pt x="1362" y="2"/>
                  <a:pt x="1361" y="4"/>
                  <a:pt x="1360" y="4"/>
                </a:cubicBezTo>
                <a:cubicBezTo>
                  <a:pt x="1359" y="4"/>
                  <a:pt x="1358" y="3"/>
                  <a:pt x="1357" y="3"/>
                </a:cubicBezTo>
                <a:cubicBezTo>
                  <a:pt x="1357" y="4"/>
                  <a:pt x="1356" y="4"/>
                  <a:pt x="1356" y="4"/>
                </a:cubicBezTo>
                <a:cubicBezTo>
                  <a:pt x="1355" y="4"/>
                  <a:pt x="1354" y="4"/>
                  <a:pt x="1353" y="4"/>
                </a:cubicBezTo>
                <a:cubicBezTo>
                  <a:pt x="1351" y="4"/>
                  <a:pt x="1350" y="5"/>
                  <a:pt x="1348" y="4"/>
                </a:cubicBezTo>
                <a:cubicBezTo>
                  <a:pt x="1346" y="4"/>
                  <a:pt x="1346" y="5"/>
                  <a:pt x="1344" y="5"/>
                </a:cubicBezTo>
                <a:cubicBezTo>
                  <a:pt x="1344" y="5"/>
                  <a:pt x="1343" y="4"/>
                  <a:pt x="1343" y="4"/>
                </a:cubicBezTo>
                <a:cubicBezTo>
                  <a:pt x="1341" y="4"/>
                  <a:pt x="1340" y="5"/>
                  <a:pt x="1338" y="4"/>
                </a:cubicBezTo>
                <a:cubicBezTo>
                  <a:pt x="1338" y="5"/>
                  <a:pt x="1338" y="5"/>
                  <a:pt x="1338" y="5"/>
                </a:cubicBezTo>
                <a:cubicBezTo>
                  <a:pt x="1337" y="4"/>
                  <a:pt x="1335" y="4"/>
                  <a:pt x="1335" y="5"/>
                </a:cubicBezTo>
                <a:cubicBezTo>
                  <a:pt x="1334" y="5"/>
                  <a:pt x="1333" y="5"/>
                  <a:pt x="1333" y="4"/>
                </a:cubicBezTo>
                <a:cubicBezTo>
                  <a:pt x="1332" y="5"/>
                  <a:pt x="1331" y="4"/>
                  <a:pt x="1330" y="5"/>
                </a:cubicBezTo>
                <a:cubicBezTo>
                  <a:pt x="1329" y="5"/>
                  <a:pt x="1327" y="4"/>
                  <a:pt x="1326" y="5"/>
                </a:cubicBezTo>
                <a:cubicBezTo>
                  <a:pt x="1324" y="3"/>
                  <a:pt x="1322" y="7"/>
                  <a:pt x="1320" y="5"/>
                </a:cubicBezTo>
                <a:cubicBezTo>
                  <a:pt x="1320" y="5"/>
                  <a:pt x="1316" y="4"/>
                  <a:pt x="1315" y="6"/>
                </a:cubicBezTo>
                <a:cubicBezTo>
                  <a:pt x="1313" y="6"/>
                  <a:pt x="1310" y="4"/>
                  <a:pt x="1308" y="6"/>
                </a:cubicBezTo>
                <a:cubicBezTo>
                  <a:pt x="1307" y="5"/>
                  <a:pt x="1305" y="5"/>
                  <a:pt x="1303" y="6"/>
                </a:cubicBezTo>
                <a:cubicBezTo>
                  <a:pt x="1302" y="6"/>
                  <a:pt x="1303" y="6"/>
                  <a:pt x="1303" y="6"/>
                </a:cubicBezTo>
                <a:cubicBezTo>
                  <a:pt x="1303" y="5"/>
                  <a:pt x="1303" y="5"/>
                  <a:pt x="1303" y="5"/>
                </a:cubicBezTo>
                <a:cubicBezTo>
                  <a:pt x="1301" y="6"/>
                  <a:pt x="1297" y="6"/>
                  <a:pt x="1296" y="7"/>
                </a:cubicBezTo>
                <a:cubicBezTo>
                  <a:pt x="1293" y="5"/>
                  <a:pt x="1293" y="6"/>
                  <a:pt x="1291" y="7"/>
                </a:cubicBezTo>
                <a:cubicBezTo>
                  <a:pt x="1291" y="7"/>
                  <a:pt x="1290" y="7"/>
                  <a:pt x="1290" y="6"/>
                </a:cubicBezTo>
                <a:cubicBezTo>
                  <a:pt x="1290" y="7"/>
                  <a:pt x="1289" y="7"/>
                  <a:pt x="1288" y="6"/>
                </a:cubicBezTo>
                <a:cubicBezTo>
                  <a:pt x="1288" y="7"/>
                  <a:pt x="1287" y="7"/>
                  <a:pt x="1287" y="7"/>
                </a:cubicBezTo>
                <a:cubicBezTo>
                  <a:pt x="1286" y="7"/>
                  <a:pt x="1285" y="7"/>
                  <a:pt x="1284" y="7"/>
                </a:cubicBezTo>
                <a:cubicBezTo>
                  <a:pt x="1284" y="8"/>
                  <a:pt x="1281" y="6"/>
                  <a:pt x="1281" y="7"/>
                </a:cubicBezTo>
                <a:cubicBezTo>
                  <a:pt x="1280" y="7"/>
                  <a:pt x="1280" y="7"/>
                  <a:pt x="1280" y="7"/>
                </a:cubicBezTo>
                <a:cubicBezTo>
                  <a:pt x="1279" y="8"/>
                  <a:pt x="1279" y="7"/>
                  <a:pt x="1278" y="8"/>
                </a:cubicBezTo>
                <a:cubicBezTo>
                  <a:pt x="1278" y="7"/>
                  <a:pt x="1277" y="7"/>
                  <a:pt x="1277" y="7"/>
                </a:cubicBezTo>
                <a:cubicBezTo>
                  <a:pt x="1276" y="7"/>
                  <a:pt x="1276" y="7"/>
                  <a:pt x="1276" y="7"/>
                </a:cubicBezTo>
                <a:cubicBezTo>
                  <a:pt x="1273" y="6"/>
                  <a:pt x="1269" y="7"/>
                  <a:pt x="1266" y="7"/>
                </a:cubicBezTo>
                <a:cubicBezTo>
                  <a:pt x="1265" y="6"/>
                  <a:pt x="1261" y="6"/>
                  <a:pt x="1260" y="7"/>
                </a:cubicBezTo>
                <a:cubicBezTo>
                  <a:pt x="1257" y="5"/>
                  <a:pt x="1249" y="7"/>
                  <a:pt x="1246" y="6"/>
                </a:cubicBezTo>
                <a:cubicBezTo>
                  <a:pt x="1246" y="6"/>
                  <a:pt x="1246" y="7"/>
                  <a:pt x="1246" y="7"/>
                </a:cubicBezTo>
                <a:cubicBezTo>
                  <a:pt x="1244" y="7"/>
                  <a:pt x="1243" y="6"/>
                  <a:pt x="1241" y="7"/>
                </a:cubicBezTo>
                <a:cubicBezTo>
                  <a:pt x="1240" y="7"/>
                  <a:pt x="1239" y="7"/>
                  <a:pt x="1238" y="8"/>
                </a:cubicBezTo>
                <a:cubicBezTo>
                  <a:pt x="1238" y="6"/>
                  <a:pt x="1232" y="7"/>
                  <a:pt x="1229" y="7"/>
                </a:cubicBezTo>
                <a:cubicBezTo>
                  <a:pt x="1226" y="7"/>
                  <a:pt x="1224" y="5"/>
                  <a:pt x="1222" y="6"/>
                </a:cubicBezTo>
                <a:cubicBezTo>
                  <a:pt x="1221" y="6"/>
                  <a:pt x="1219" y="6"/>
                  <a:pt x="1217" y="7"/>
                </a:cubicBezTo>
                <a:cubicBezTo>
                  <a:pt x="1215" y="6"/>
                  <a:pt x="1213" y="6"/>
                  <a:pt x="1211" y="7"/>
                </a:cubicBezTo>
                <a:cubicBezTo>
                  <a:pt x="1211" y="6"/>
                  <a:pt x="1211" y="6"/>
                  <a:pt x="1210" y="7"/>
                </a:cubicBezTo>
                <a:cubicBezTo>
                  <a:pt x="1209" y="6"/>
                  <a:pt x="1207" y="6"/>
                  <a:pt x="1206" y="7"/>
                </a:cubicBezTo>
                <a:cubicBezTo>
                  <a:pt x="1204" y="5"/>
                  <a:pt x="1200" y="6"/>
                  <a:pt x="1198" y="7"/>
                </a:cubicBezTo>
                <a:cubicBezTo>
                  <a:pt x="1198" y="6"/>
                  <a:pt x="1197" y="7"/>
                  <a:pt x="1197" y="6"/>
                </a:cubicBezTo>
                <a:cubicBezTo>
                  <a:pt x="1197" y="6"/>
                  <a:pt x="1197" y="7"/>
                  <a:pt x="1196" y="7"/>
                </a:cubicBezTo>
                <a:cubicBezTo>
                  <a:pt x="1194" y="6"/>
                  <a:pt x="1191" y="7"/>
                  <a:pt x="1188" y="7"/>
                </a:cubicBezTo>
                <a:cubicBezTo>
                  <a:pt x="1186" y="8"/>
                  <a:pt x="1184" y="6"/>
                  <a:pt x="1182" y="8"/>
                </a:cubicBezTo>
                <a:cubicBezTo>
                  <a:pt x="1182" y="8"/>
                  <a:pt x="1181" y="7"/>
                  <a:pt x="1181" y="7"/>
                </a:cubicBezTo>
                <a:cubicBezTo>
                  <a:pt x="1181" y="8"/>
                  <a:pt x="1181" y="6"/>
                  <a:pt x="1180" y="7"/>
                </a:cubicBezTo>
                <a:cubicBezTo>
                  <a:pt x="1180" y="7"/>
                  <a:pt x="1177" y="7"/>
                  <a:pt x="1176" y="8"/>
                </a:cubicBezTo>
                <a:cubicBezTo>
                  <a:pt x="1176" y="6"/>
                  <a:pt x="1174" y="8"/>
                  <a:pt x="1174" y="7"/>
                </a:cubicBezTo>
                <a:cubicBezTo>
                  <a:pt x="1174" y="7"/>
                  <a:pt x="1174" y="8"/>
                  <a:pt x="1173" y="8"/>
                </a:cubicBezTo>
                <a:cubicBezTo>
                  <a:pt x="1173" y="7"/>
                  <a:pt x="1170" y="6"/>
                  <a:pt x="1168" y="7"/>
                </a:cubicBezTo>
                <a:cubicBezTo>
                  <a:pt x="1165" y="5"/>
                  <a:pt x="1162" y="8"/>
                  <a:pt x="1159" y="6"/>
                </a:cubicBezTo>
                <a:cubicBezTo>
                  <a:pt x="1158" y="7"/>
                  <a:pt x="1156" y="6"/>
                  <a:pt x="1154" y="7"/>
                </a:cubicBezTo>
                <a:cubicBezTo>
                  <a:pt x="1151" y="7"/>
                  <a:pt x="1150" y="7"/>
                  <a:pt x="1147" y="8"/>
                </a:cubicBezTo>
                <a:cubicBezTo>
                  <a:pt x="1147" y="7"/>
                  <a:pt x="1148" y="7"/>
                  <a:pt x="1148" y="7"/>
                </a:cubicBezTo>
                <a:cubicBezTo>
                  <a:pt x="1146" y="8"/>
                  <a:pt x="1146" y="7"/>
                  <a:pt x="1145" y="7"/>
                </a:cubicBezTo>
                <a:cubicBezTo>
                  <a:pt x="1144" y="7"/>
                  <a:pt x="1145" y="8"/>
                  <a:pt x="1143" y="8"/>
                </a:cubicBezTo>
                <a:cubicBezTo>
                  <a:pt x="1143" y="7"/>
                  <a:pt x="1144" y="8"/>
                  <a:pt x="1144" y="7"/>
                </a:cubicBezTo>
                <a:cubicBezTo>
                  <a:pt x="1143" y="7"/>
                  <a:pt x="1143" y="7"/>
                  <a:pt x="1143" y="7"/>
                </a:cubicBezTo>
                <a:cubicBezTo>
                  <a:pt x="1142" y="8"/>
                  <a:pt x="1139" y="5"/>
                  <a:pt x="1137" y="7"/>
                </a:cubicBezTo>
                <a:cubicBezTo>
                  <a:pt x="1135" y="5"/>
                  <a:pt x="1133" y="7"/>
                  <a:pt x="1129" y="7"/>
                </a:cubicBezTo>
                <a:cubicBezTo>
                  <a:pt x="1129" y="7"/>
                  <a:pt x="1129" y="7"/>
                  <a:pt x="1129" y="6"/>
                </a:cubicBezTo>
                <a:cubicBezTo>
                  <a:pt x="1127" y="7"/>
                  <a:pt x="1124" y="6"/>
                  <a:pt x="1123" y="6"/>
                </a:cubicBezTo>
                <a:cubicBezTo>
                  <a:pt x="1122" y="6"/>
                  <a:pt x="1122" y="6"/>
                  <a:pt x="1122" y="7"/>
                </a:cubicBezTo>
                <a:cubicBezTo>
                  <a:pt x="1121" y="6"/>
                  <a:pt x="1119" y="6"/>
                  <a:pt x="1117" y="6"/>
                </a:cubicBezTo>
                <a:cubicBezTo>
                  <a:pt x="1116" y="5"/>
                  <a:pt x="1112" y="5"/>
                  <a:pt x="1111" y="6"/>
                </a:cubicBezTo>
                <a:cubicBezTo>
                  <a:pt x="1111" y="6"/>
                  <a:pt x="1110" y="6"/>
                  <a:pt x="1110" y="6"/>
                </a:cubicBezTo>
                <a:cubicBezTo>
                  <a:pt x="1109" y="7"/>
                  <a:pt x="1106" y="4"/>
                  <a:pt x="1104" y="6"/>
                </a:cubicBezTo>
                <a:cubicBezTo>
                  <a:pt x="1102" y="5"/>
                  <a:pt x="1097" y="6"/>
                  <a:pt x="1094" y="5"/>
                </a:cubicBezTo>
                <a:cubicBezTo>
                  <a:pt x="1093" y="5"/>
                  <a:pt x="1093" y="5"/>
                  <a:pt x="1093" y="6"/>
                </a:cubicBezTo>
                <a:cubicBezTo>
                  <a:pt x="1091" y="5"/>
                  <a:pt x="1087" y="5"/>
                  <a:pt x="1085" y="5"/>
                </a:cubicBezTo>
                <a:cubicBezTo>
                  <a:pt x="1083" y="4"/>
                  <a:pt x="1081" y="4"/>
                  <a:pt x="1080" y="4"/>
                </a:cubicBezTo>
                <a:cubicBezTo>
                  <a:pt x="1078" y="4"/>
                  <a:pt x="1076" y="4"/>
                  <a:pt x="1073" y="4"/>
                </a:cubicBezTo>
                <a:cubicBezTo>
                  <a:pt x="1072" y="4"/>
                  <a:pt x="1071" y="3"/>
                  <a:pt x="1070" y="3"/>
                </a:cubicBezTo>
                <a:cubicBezTo>
                  <a:pt x="1069" y="3"/>
                  <a:pt x="1067" y="4"/>
                  <a:pt x="1065" y="3"/>
                </a:cubicBezTo>
                <a:cubicBezTo>
                  <a:pt x="1064" y="4"/>
                  <a:pt x="1063" y="3"/>
                  <a:pt x="1062" y="4"/>
                </a:cubicBezTo>
                <a:cubicBezTo>
                  <a:pt x="1059" y="3"/>
                  <a:pt x="1053" y="3"/>
                  <a:pt x="1048" y="4"/>
                </a:cubicBezTo>
                <a:cubicBezTo>
                  <a:pt x="1044" y="4"/>
                  <a:pt x="1037" y="3"/>
                  <a:pt x="1033" y="3"/>
                </a:cubicBezTo>
                <a:cubicBezTo>
                  <a:pt x="1032" y="3"/>
                  <a:pt x="1031" y="3"/>
                  <a:pt x="1030" y="3"/>
                </a:cubicBezTo>
                <a:cubicBezTo>
                  <a:pt x="1029" y="4"/>
                  <a:pt x="1029" y="4"/>
                  <a:pt x="1029" y="4"/>
                </a:cubicBezTo>
                <a:cubicBezTo>
                  <a:pt x="1022" y="3"/>
                  <a:pt x="1014" y="3"/>
                  <a:pt x="1005" y="4"/>
                </a:cubicBezTo>
                <a:cubicBezTo>
                  <a:pt x="1005" y="3"/>
                  <a:pt x="1004" y="4"/>
                  <a:pt x="1003" y="4"/>
                </a:cubicBezTo>
                <a:cubicBezTo>
                  <a:pt x="1001" y="3"/>
                  <a:pt x="998" y="3"/>
                  <a:pt x="995" y="4"/>
                </a:cubicBezTo>
                <a:cubicBezTo>
                  <a:pt x="993" y="3"/>
                  <a:pt x="991" y="4"/>
                  <a:pt x="989" y="4"/>
                </a:cubicBezTo>
                <a:cubicBezTo>
                  <a:pt x="988" y="4"/>
                  <a:pt x="985" y="3"/>
                  <a:pt x="983" y="4"/>
                </a:cubicBezTo>
                <a:cubicBezTo>
                  <a:pt x="980" y="3"/>
                  <a:pt x="978" y="4"/>
                  <a:pt x="976" y="4"/>
                </a:cubicBezTo>
                <a:cubicBezTo>
                  <a:pt x="968" y="3"/>
                  <a:pt x="960" y="5"/>
                  <a:pt x="952" y="4"/>
                </a:cubicBezTo>
                <a:cubicBezTo>
                  <a:pt x="951" y="4"/>
                  <a:pt x="949" y="4"/>
                  <a:pt x="947" y="4"/>
                </a:cubicBezTo>
                <a:cubicBezTo>
                  <a:pt x="947" y="4"/>
                  <a:pt x="946" y="5"/>
                  <a:pt x="945" y="5"/>
                </a:cubicBezTo>
                <a:cubicBezTo>
                  <a:pt x="943" y="5"/>
                  <a:pt x="941" y="4"/>
                  <a:pt x="940" y="5"/>
                </a:cubicBezTo>
                <a:cubicBezTo>
                  <a:pt x="939" y="5"/>
                  <a:pt x="939" y="5"/>
                  <a:pt x="939" y="4"/>
                </a:cubicBezTo>
                <a:cubicBezTo>
                  <a:pt x="939" y="5"/>
                  <a:pt x="939" y="5"/>
                  <a:pt x="939" y="5"/>
                </a:cubicBezTo>
                <a:cubicBezTo>
                  <a:pt x="937" y="5"/>
                  <a:pt x="935" y="5"/>
                  <a:pt x="933" y="5"/>
                </a:cubicBezTo>
                <a:cubicBezTo>
                  <a:pt x="933" y="5"/>
                  <a:pt x="930" y="4"/>
                  <a:pt x="930" y="5"/>
                </a:cubicBezTo>
                <a:cubicBezTo>
                  <a:pt x="924" y="5"/>
                  <a:pt x="914" y="4"/>
                  <a:pt x="903" y="5"/>
                </a:cubicBezTo>
                <a:cubicBezTo>
                  <a:pt x="902" y="5"/>
                  <a:pt x="902" y="6"/>
                  <a:pt x="901" y="6"/>
                </a:cubicBezTo>
                <a:cubicBezTo>
                  <a:pt x="901" y="6"/>
                  <a:pt x="899" y="4"/>
                  <a:pt x="898" y="6"/>
                </a:cubicBezTo>
                <a:cubicBezTo>
                  <a:pt x="897" y="5"/>
                  <a:pt x="895" y="5"/>
                  <a:pt x="894" y="6"/>
                </a:cubicBezTo>
                <a:cubicBezTo>
                  <a:pt x="894" y="5"/>
                  <a:pt x="893" y="5"/>
                  <a:pt x="893" y="5"/>
                </a:cubicBezTo>
                <a:cubicBezTo>
                  <a:pt x="886" y="5"/>
                  <a:pt x="880" y="6"/>
                  <a:pt x="875" y="5"/>
                </a:cubicBezTo>
                <a:cubicBezTo>
                  <a:pt x="874" y="6"/>
                  <a:pt x="874" y="6"/>
                  <a:pt x="874" y="6"/>
                </a:cubicBezTo>
                <a:cubicBezTo>
                  <a:pt x="868" y="6"/>
                  <a:pt x="862" y="6"/>
                  <a:pt x="856" y="6"/>
                </a:cubicBezTo>
                <a:cubicBezTo>
                  <a:pt x="856" y="6"/>
                  <a:pt x="856" y="6"/>
                  <a:pt x="857" y="6"/>
                </a:cubicBezTo>
                <a:cubicBezTo>
                  <a:pt x="856" y="6"/>
                  <a:pt x="854" y="5"/>
                  <a:pt x="853" y="6"/>
                </a:cubicBezTo>
                <a:cubicBezTo>
                  <a:pt x="846" y="5"/>
                  <a:pt x="840" y="6"/>
                  <a:pt x="833" y="5"/>
                </a:cubicBezTo>
                <a:cubicBezTo>
                  <a:pt x="831" y="6"/>
                  <a:pt x="832" y="6"/>
                  <a:pt x="829" y="6"/>
                </a:cubicBezTo>
                <a:cubicBezTo>
                  <a:pt x="831" y="5"/>
                  <a:pt x="826" y="5"/>
                  <a:pt x="826" y="5"/>
                </a:cubicBezTo>
                <a:cubicBezTo>
                  <a:pt x="818" y="6"/>
                  <a:pt x="810" y="4"/>
                  <a:pt x="802" y="6"/>
                </a:cubicBezTo>
                <a:cubicBezTo>
                  <a:pt x="800" y="5"/>
                  <a:pt x="798" y="6"/>
                  <a:pt x="796" y="6"/>
                </a:cubicBezTo>
                <a:cubicBezTo>
                  <a:pt x="796" y="6"/>
                  <a:pt x="797" y="6"/>
                  <a:pt x="797" y="6"/>
                </a:cubicBezTo>
                <a:cubicBezTo>
                  <a:pt x="792" y="6"/>
                  <a:pt x="788" y="6"/>
                  <a:pt x="785" y="6"/>
                </a:cubicBezTo>
                <a:cubicBezTo>
                  <a:pt x="784" y="5"/>
                  <a:pt x="782" y="6"/>
                  <a:pt x="781" y="6"/>
                </a:cubicBezTo>
                <a:cubicBezTo>
                  <a:pt x="779" y="6"/>
                  <a:pt x="777" y="5"/>
                  <a:pt x="776" y="6"/>
                </a:cubicBezTo>
                <a:cubicBezTo>
                  <a:pt x="775" y="6"/>
                  <a:pt x="775" y="6"/>
                  <a:pt x="774" y="6"/>
                </a:cubicBezTo>
                <a:cubicBezTo>
                  <a:pt x="772" y="7"/>
                  <a:pt x="768" y="6"/>
                  <a:pt x="766" y="6"/>
                </a:cubicBezTo>
                <a:cubicBezTo>
                  <a:pt x="757" y="5"/>
                  <a:pt x="749" y="7"/>
                  <a:pt x="742" y="6"/>
                </a:cubicBezTo>
                <a:cubicBezTo>
                  <a:pt x="739" y="7"/>
                  <a:pt x="735" y="7"/>
                  <a:pt x="734" y="6"/>
                </a:cubicBezTo>
                <a:cubicBezTo>
                  <a:pt x="725" y="8"/>
                  <a:pt x="721" y="7"/>
                  <a:pt x="712" y="8"/>
                </a:cubicBezTo>
                <a:cubicBezTo>
                  <a:pt x="710" y="8"/>
                  <a:pt x="707" y="8"/>
                  <a:pt x="705" y="8"/>
                </a:cubicBezTo>
                <a:cubicBezTo>
                  <a:pt x="701" y="9"/>
                  <a:pt x="698" y="6"/>
                  <a:pt x="693" y="8"/>
                </a:cubicBezTo>
                <a:cubicBezTo>
                  <a:pt x="690" y="8"/>
                  <a:pt x="686" y="7"/>
                  <a:pt x="683" y="7"/>
                </a:cubicBezTo>
                <a:cubicBezTo>
                  <a:pt x="682" y="7"/>
                  <a:pt x="682" y="7"/>
                  <a:pt x="682" y="7"/>
                </a:cubicBezTo>
                <a:cubicBezTo>
                  <a:pt x="673" y="8"/>
                  <a:pt x="666" y="7"/>
                  <a:pt x="659" y="8"/>
                </a:cubicBezTo>
                <a:cubicBezTo>
                  <a:pt x="659" y="8"/>
                  <a:pt x="659" y="8"/>
                  <a:pt x="659" y="8"/>
                </a:cubicBezTo>
                <a:cubicBezTo>
                  <a:pt x="657" y="9"/>
                  <a:pt x="656" y="8"/>
                  <a:pt x="654" y="9"/>
                </a:cubicBezTo>
                <a:cubicBezTo>
                  <a:pt x="650" y="8"/>
                  <a:pt x="648" y="8"/>
                  <a:pt x="642" y="8"/>
                </a:cubicBezTo>
                <a:cubicBezTo>
                  <a:pt x="641" y="9"/>
                  <a:pt x="641" y="9"/>
                  <a:pt x="640" y="9"/>
                </a:cubicBezTo>
                <a:cubicBezTo>
                  <a:pt x="639" y="9"/>
                  <a:pt x="638" y="8"/>
                  <a:pt x="638" y="8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8"/>
                  <a:pt x="637" y="8"/>
                  <a:pt x="637" y="8"/>
                </a:cubicBezTo>
                <a:cubicBezTo>
                  <a:pt x="636" y="8"/>
                  <a:pt x="635" y="8"/>
                  <a:pt x="634" y="8"/>
                </a:cubicBezTo>
                <a:cubicBezTo>
                  <a:pt x="633" y="7"/>
                  <a:pt x="629" y="9"/>
                  <a:pt x="629" y="8"/>
                </a:cubicBezTo>
                <a:cubicBezTo>
                  <a:pt x="627" y="9"/>
                  <a:pt x="627" y="9"/>
                  <a:pt x="626" y="8"/>
                </a:cubicBezTo>
                <a:cubicBezTo>
                  <a:pt x="626" y="8"/>
                  <a:pt x="626" y="9"/>
                  <a:pt x="626" y="9"/>
                </a:cubicBezTo>
                <a:cubicBezTo>
                  <a:pt x="626" y="9"/>
                  <a:pt x="626" y="9"/>
                  <a:pt x="625" y="9"/>
                </a:cubicBezTo>
                <a:cubicBezTo>
                  <a:pt x="624" y="9"/>
                  <a:pt x="623" y="9"/>
                  <a:pt x="623" y="8"/>
                </a:cubicBezTo>
                <a:cubicBezTo>
                  <a:pt x="623" y="8"/>
                  <a:pt x="623" y="8"/>
                  <a:pt x="622" y="9"/>
                </a:cubicBezTo>
                <a:cubicBezTo>
                  <a:pt x="622" y="8"/>
                  <a:pt x="621" y="9"/>
                  <a:pt x="621" y="8"/>
                </a:cubicBezTo>
                <a:cubicBezTo>
                  <a:pt x="620" y="9"/>
                  <a:pt x="618" y="8"/>
                  <a:pt x="617" y="8"/>
                </a:cubicBezTo>
                <a:cubicBezTo>
                  <a:pt x="617" y="9"/>
                  <a:pt x="616" y="8"/>
                  <a:pt x="615" y="8"/>
                </a:cubicBezTo>
                <a:cubicBezTo>
                  <a:pt x="613" y="8"/>
                  <a:pt x="615" y="9"/>
                  <a:pt x="613" y="8"/>
                </a:cubicBezTo>
                <a:cubicBezTo>
                  <a:pt x="611" y="7"/>
                  <a:pt x="610" y="9"/>
                  <a:pt x="608" y="9"/>
                </a:cubicBezTo>
                <a:cubicBezTo>
                  <a:pt x="608" y="9"/>
                  <a:pt x="607" y="8"/>
                  <a:pt x="607" y="8"/>
                </a:cubicBezTo>
                <a:cubicBezTo>
                  <a:pt x="607" y="8"/>
                  <a:pt x="607" y="8"/>
                  <a:pt x="607" y="9"/>
                </a:cubicBezTo>
                <a:cubicBezTo>
                  <a:pt x="606" y="8"/>
                  <a:pt x="604" y="9"/>
                  <a:pt x="603" y="8"/>
                </a:cubicBezTo>
                <a:cubicBezTo>
                  <a:pt x="602" y="9"/>
                  <a:pt x="598" y="8"/>
                  <a:pt x="597" y="8"/>
                </a:cubicBezTo>
                <a:cubicBezTo>
                  <a:pt x="596" y="9"/>
                  <a:pt x="595" y="8"/>
                  <a:pt x="594" y="9"/>
                </a:cubicBezTo>
                <a:cubicBezTo>
                  <a:pt x="594" y="8"/>
                  <a:pt x="593" y="8"/>
                  <a:pt x="593" y="8"/>
                </a:cubicBezTo>
                <a:cubicBezTo>
                  <a:pt x="593" y="8"/>
                  <a:pt x="592" y="8"/>
                  <a:pt x="592" y="7"/>
                </a:cubicBezTo>
                <a:cubicBezTo>
                  <a:pt x="591" y="9"/>
                  <a:pt x="592" y="8"/>
                  <a:pt x="591" y="7"/>
                </a:cubicBezTo>
                <a:cubicBezTo>
                  <a:pt x="590" y="7"/>
                  <a:pt x="589" y="9"/>
                  <a:pt x="589" y="7"/>
                </a:cubicBezTo>
                <a:cubicBezTo>
                  <a:pt x="588" y="7"/>
                  <a:pt x="588" y="8"/>
                  <a:pt x="588" y="8"/>
                </a:cubicBezTo>
                <a:cubicBezTo>
                  <a:pt x="587" y="8"/>
                  <a:pt x="587" y="7"/>
                  <a:pt x="587" y="8"/>
                </a:cubicBezTo>
                <a:cubicBezTo>
                  <a:pt x="586" y="8"/>
                  <a:pt x="588" y="7"/>
                  <a:pt x="587" y="7"/>
                </a:cubicBezTo>
                <a:cubicBezTo>
                  <a:pt x="585" y="8"/>
                  <a:pt x="582" y="6"/>
                  <a:pt x="581" y="7"/>
                </a:cubicBezTo>
                <a:cubicBezTo>
                  <a:pt x="581" y="7"/>
                  <a:pt x="580" y="7"/>
                  <a:pt x="580" y="6"/>
                </a:cubicBezTo>
                <a:cubicBezTo>
                  <a:pt x="579" y="8"/>
                  <a:pt x="576" y="6"/>
                  <a:pt x="575" y="7"/>
                </a:cubicBezTo>
                <a:cubicBezTo>
                  <a:pt x="573" y="8"/>
                  <a:pt x="571" y="6"/>
                  <a:pt x="570" y="8"/>
                </a:cubicBezTo>
                <a:cubicBezTo>
                  <a:pt x="569" y="8"/>
                  <a:pt x="569" y="8"/>
                  <a:pt x="569" y="7"/>
                </a:cubicBezTo>
                <a:cubicBezTo>
                  <a:pt x="569" y="7"/>
                  <a:pt x="569" y="8"/>
                  <a:pt x="569" y="8"/>
                </a:cubicBezTo>
                <a:cubicBezTo>
                  <a:pt x="569" y="8"/>
                  <a:pt x="568" y="7"/>
                  <a:pt x="568" y="7"/>
                </a:cubicBezTo>
                <a:cubicBezTo>
                  <a:pt x="567" y="8"/>
                  <a:pt x="566" y="7"/>
                  <a:pt x="564" y="7"/>
                </a:cubicBezTo>
                <a:cubicBezTo>
                  <a:pt x="564" y="7"/>
                  <a:pt x="565" y="7"/>
                  <a:pt x="565" y="6"/>
                </a:cubicBezTo>
                <a:cubicBezTo>
                  <a:pt x="564" y="7"/>
                  <a:pt x="562" y="6"/>
                  <a:pt x="560" y="7"/>
                </a:cubicBezTo>
                <a:cubicBezTo>
                  <a:pt x="559" y="6"/>
                  <a:pt x="556" y="7"/>
                  <a:pt x="555" y="6"/>
                </a:cubicBezTo>
                <a:cubicBezTo>
                  <a:pt x="553" y="7"/>
                  <a:pt x="552" y="5"/>
                  <a:pt x="550" y="7"/>
                </a:cubicBezTo>
                <a:cubicBezTo>
                  <a:pt x="550" y="6"/>
                  <a:pt x="549" y="7"/>
                  <a:pt x="549" y="6"/>
                </a:cubicBezTo>
                <a:cubicBezTo>
                  <a:pt x="549" y="6"/>
                  <a:pt x="549" y="7"/>
                  <a:pt x="549" y="7"/>
                </a:cubicBezTo>
                <a:cubicBezTo>
                  <a:pt x="548" y="7"/>
                  <a:pt x="548" y="7"/>
                  <a:pt x="548" y="6"/>
                </a:cubicBezTo>
                <a:cubicBezTo>
                  <a:pt x="548" y="8"/>
                  <a:pt x="546" y="5"/>
                  <a:pt x="545" y="7"/>
                </a:cubicBezTo>
                <a:cubicBezTo>
                  <a:pt x="545" y="7"/>
                  <a:pt x="545" y="7"/>
                  <a:pt x="545" y="6"/>
                </a:cubicBezTo>
                <a:cubicBezTo>
                  <a:pt x="545" y="7"/>
                  <a:pt x="545" y="7"/>
                  <a:pt x="545" y="7"/>
                </a:cubicBezTo>
                <a:cubicBezTo>
                  <a:pt x="544" y="6"/>
                  <a:pt x="544" y="7"/>
                  <a:pt x="543" y="6"/>
                </a:cubicBezTo>
                <a:cubicBezTo>
                  <a:pt x="543" y="7"/>
                  <a:pt x="541" y="8"/>
                  <a:pt x="541" y="7"/>
                </a:cubicBezTo>
                <a:cubicBezTo>
                  <a:pt x="540" y="7"/>
                  <a:pt x="540" y="8"/>
                  <a:pt x="540" y="8"/>
                </a:cubicBezTo>
                <a:cubicBezTo>
                  <a:pt x="540" y="8"/>
                  <a:pt x="539" y="7"/>
                  <a:pt x="539" y="7"/>
                </a:cubicBezTo>
                <a:cubicBezTo>
                  <a:pt x="539" y="7"/>
                  <a:pt x="539" y="7"/>
                  <a:pt x="539" y="8"/>
                </a:cubicBezTo>
                <a:cubicBezTo>
                  <a:pt x="539" y="8"/>
                  <a:pt x="539" y="7"/>
                  <a:pt x="539" y="7"/>
                </a:cubicBezTo>
                <a:cubicBezTo>
                  <a:pt x="538" y="7"/>
                  <a:pt x="538" y="7"/>
                  <a:pt x="538" y="7"/>
                </a:cubicBezTo>
                <a:cubicBezTo>
                  <a:pt x="538" y="7"/>
                  <a:pt x="538" y="7"/>
                  <a:pt x="538" y="7"/>
                </a:cubicBezTo>
                <a:cubicBezTo>
                  <a:pt x="538" y="7"/>
                  <a:pt x="538" y="7"/>
                  <a:pt x="538" y="7"/>
                </a:cubicBezTo>
                <a:cubicBezTo>
                  <a:pt x="537" y="8"/>
                  <a:pt x="537" y="7"/>
                  <a:pt x="537" y="7"/>
                </a:cubicBezTo>
                <a:cubicBezTo>
                  <a:pt x="536" y="7"/>
                  <a:pt x="535" y="8"/>
                  <a:pt x="535" y="7"/>
                </a:cubicBezTo>
                <a:cubicBezTo>
                  <a:pt x="535" y="7"/>
                  <a:pt x="535" y="7"/>
                  <a:pt x="534" y="8"/>
                </a:cubicBezTo>
                <a:cubicBezTo>
                  <a:pt x="534" y="8"/>
                  <a:pt x="534" y="7"/>
                  <a:pt x="534" y="7"/>
                </a:cubicBezTo>
                <a:cubicBezTo>
                  <a:pt x="533" y="7"/>
                  <a:pt x="533" y="8"/>
                  <a:pt x="533" y="8"/>
                </a:cubicBezTo>
                <a:cubicBezTo>
                  <a:pt x="532" y="8"/>
                  <a:pt x="532" y="8"/>
                  <a:pt x="530" y="8"/>
                </a:cubicBezTo>
                <a:cubicBezTo>
                  <a:pt x="530" y="8"/>
                  <a:pt x="530" y="8"/>
                  <a:pt x="530" y="7"/>
                </a:cubicBezTo>
                <a:cubicBezTo>
                  <a:pt x="530" y="8"/>
                  <a:pt x="529" y="7"/>
                  <a:pt x="529" y="7"/>
                </a:cubicBezTo>
                <a:cubicBezTo>
                  <a:pt x="528" y="7"/>
                  <a:pt x="528" y="8"/>
                  <a:pt x="527" y="8"/>
                </a:cubicBezTo>
                <a:cubicBezTo>
                  <a:pt x="526" y="8"/>
                  <a:pt x="527" y="8"/>
                  <a:pt x="526" y="8"/>
                </a:cubicBezTo>
                <a:cubicBezTo>
                  <a:pt x="525" y="8"/>
                  <a:pt x="525" y="7"/>
                  <a:pt x="525" y="7"/>
                </a:cubicBezTo>
                <a:cubicBezTo>
                  <a:pt x="525" y="7"/>
                  <a:pt x="525" y="8"/>
                  <a:pt x="524" y="8"/>
                </a:cubicBezTo>
                <a:cubicBezTo>
                  <a:pt x="523" y="7"/>
                  <a:pt x="522" y="8"/>
                  <a:pt x="521" y="7"/>
                </a:cubicBezTo>
                <a:cubicBezTo>
                  <a:pt x="521" y="7"/>
                  <a:pt x="521" y="8"/>
                  <a:pt x="521" y="8"/>
                </a:cubicBezTo>
                <a:cubicBezTo>
                  <a:pt x="521" y="8"/>
                  <a:pt x="521" y="8"/>
                  <a:pt x="521" y="7"/>
                </a:cubicBezTo>
                <a:cubicBezTo>
                  <a:pt x="519" y="7"/>
                  <a:pt x="517" y="8"/>
                  <a:pt x="516" y="7"/>
                </a:cubicBezTo>
                <a:cubicBezTo>
                  <a:pt x="516" y="8"/>
                  <a:pt x="516" y="8"/>
                  <a:pt x="516" y="8"/>
                </a:cubicBezTo>
                <a:cubicBezTo>
                  <a:pt x="515" y="7"/>
                  <a:pt x="511" y="8"/>
                  <a:pt x="509" y="8"/>
                </a:cubicBezTo>
                <a:cubicBezTo>
                  <a:pt x="508" y="8"/>
                  <a:pt x="508" y="7"/>
                  <a:pt x="508" y="7"/>
                </a:cubicBezTo>
                <a:cubicBezTo>
                  <a:pt x="507" y="8"/>
                  <a:pt x="507" y="7"/>
                  <a:pt x="506" y="8"/>
                </a:cubicBezTo>
                <a:cubicBezTo>
                  <a:pt x="506" y="8"/>
                  <a:pt x="506" y="8"/>
                  <a:pt x="506" y="7"/>
                </a:cubicBezTo>
                <a:cubicBezTo>
                  <a:pt x="505" y="7"/>
                  <a:pt x="505" y="8"/>
                  <a:pt x="505" y="7"/>
                </a:cubicBezTo>
                <a:cubicBezTo>
                  <a:pt x="504" y="8"/>
                  <a:pt x="504" y="8"/>
                  <a:pt x="503" y="8"/>
                </a:cubicBezTo>
                <a:cubicBezTo>
                  <a:pt x="503" y="8"/>
                  <a:pt x="503" y="7"/>
                  <a:pt x="503" y="7"/>
                </a:cubicBezTo>
                <a:cubicBezTo>
                  <a:pt x="503" y="7"/>
                  <a:pt x="503" y="8"/>
                  <a:pt x="503" y="8"/>
                </a:cubicBezTo>
                <a:cubicBezTo>
                  <a:pt x="502" y="7"/>
                  <a:pt x="501" y="7"/>
                  <a:pt x="501" y="8"/>
                </a:cubicBezTo>
                <a:cubicBezTo>
                  <a:pt x="500" y="7"/>
                  <a:pt x="499" y="8"/>
                  <a:pt x="498" y="8"/>
                </a:cubicBezTo>
                <a:cubicBezTo>
                  <a:pt x="497" y="8"/>
                  <a:pt x="498" y="7"/>
                  <a:pt x="497" y="7"/>
                </a:cubicBezTo>
                <a:cubicBezTo>
                  <a:pt x="497" y="8"/>
                  <a:pt x="497" y="8"/>
                  <a:pt x="497" y="7"/>
                </a:cubicBezTo>
                <a:cubicBezTo>
                  <a:pt x="496" y="8"/>
                  <a:pt x="496" y="8"/>
                  <a:pt x="496" y="8"/>
                </a:cubicBezTo>
                <a:cubicBezTo>
                  <a:pt x="495" y="8"/>
                  <a:pt x="494" y="7"/>
                  <a:pt x="494" y="8"/>
                </a:cubicBezTo>
                <a:cubicBezTo>
                  <a:pt x="494" y="8"/>
                  <a:pt x="494" y="8"/>
                  <a:pt x="494" y="7"/>
                </a:cubicBezTo>
                <a:cubicBezTo>
                  <a:pt x="493" y="7"/>
                  <a:pt x="493" y="8"/>
                  <a:pt x="493" y="8"/>
                </a:cubicBezTo>
                <a:cubicBezTo>
                  <a:pt x="492" y="8"/>
                  <a:pt x="493" y="7"/>
                  <a:pt x="492" y="7"/>
                </a:cubicBezTo>
                <a:cubicBezTo>
                  <a:pt x="492" y="7"/>
                  <a:pt x="490" y="8"/>
                  <a:pt x="488" y="8"/>
                </a:cubicBezTo>
                <a:cubicBezTo>
                  <a:pt x="487" y="8"/>
                  <a:pt x="487" y="7"/>
                  <a:pt x="486" y="8"/>
                </a:cubicBezTo>
                <a:cubicBezTo>
                  <a:pt x="486" y="8"/>
                  <a:pt x="486" y="7"/>
                  <a:pt x="485" y="7"/>
                </a:cubicBezTo>
                <a:cubicBezTo>
                  <a:pt x="485" y="7"/>
                  <a:pt x="485" y="7"/>
                  <a:pt x="485" y="7"/>
                </a:cubicBezTo>
                <a:cubicBezTo>
                  <a:pt x="485" y="7"/>
                  <a:pt x="485" y="7"/>
                  <a:pt x="485" y="7"/>
                </a:cubicBezTo>
                <a:cubicBezTo>
                  <a:pt x="485" y="7"/>
                  <a:pt x="484" y="7"/>
                  <a:pt x="484" y="7"/>
                </a:cubicBezTo>
                <a:cubicBezTo>
                  <a:pt x="484" y="7"/>
                  <a:pt x="482" y="7"/>
                  <a:pt x="482" y="7"/>
                </a:cubicBezTo>
                <a:cubicBezTo>
                  <a:pt x="480" y="7"/>
                  <a:pt x="478" y="7"/>
                  <a:pt x="477" y="7"/>
                </a:cubicBezTo>
                <a:cubicBezTo>
                  <a:pt x="477" y="7"/>
                  <a:pt x="474" y="6"/>
                  <a:pt x="474" y="6"/>
                </a:cubicBezTo>
                <a:cubicBezTo>
                  <a:pt x="473" y="7"/>
                  <a:pt x="473" y="7"/>
                  <a:pt x="474" y="7"/>
                </a:cubicBezTo>
                <a:cubicBezTo>
                  <a:pt x="474" y="7"/>
                  <a:pt x="474" y="7"/>
                  <a:pt x="473" y="7"/>
                </a:cubicBezTo>
                <a:cubicBezTo>
                  <a:pt x="473" y="6"/>
                  <a:pt x="472" y="6"/>
                  <a:pt x="472" y="6"/>
                </a:cubicBezTo>
                <a:cubicBezTo>
                  <a:pt x="471" y="6"/>
                  <a:pt x="468" y="8"/>
                  <a:pt x="467" y="6"/>
                </a:cubicBezTo>
                <a:cubicBezTo>
                  <a:pt x="467" y="6"/>
                  <a:pt x="467" y="6"/>
                  <a:pt x="467" y="7"/>
                </a:cubicBezTo>
                <a:cubicBezTo>
                  <a:pt x="467" y="7"/>
                  <a:pt x="467" y="6"/>
                  <a:pt x="466" y="6"/>
                </a:cubicBezTo>
                <a:cubicBezTo>
                  <a:pt x="466" y="6"/>
                  <a:pt x="466" y="6"/>
                  <a:pt x="466" y="7"/>
                </a:cubicBezTo>
                <a:cubicBezTo>
                  <a:pt x="465" y="7"/>
                  <a:pt x="465" y="6"/>
                  <a:pt x="465" y="6"/>
                </a:cubicBezTo>
                <a:cubicBezTo>
                  <a:pt x="465" y="7"/>
                  <a:pt x="463" y="5"/>
                  <a:pt x="462" y="7"/>
                </a:cubicBezTo>
                <a:cubicBezTo>
                  <a:pt x="462" y="7"/>
                  <a:pt x="460" y="7"/>
                  <a:pt x="459" y="6"/>
                </a:cubicBezTo>
                <a:cubicBezTo>
                  <a:pt x="458" y="6"/>
                  <a:pt x="458" y="7"/>
                  <a:pt x="458" y="7"/>
                </a:cubicBezTo>
                <a:cubicBezTo>
                  <a:pt x="457" y="7"/>
                  <a:pt x="458" y="6"/>
                  <a:pt x="457" y="6"/>
                </a:cubicBezTo>
                <a:cubicBezTo>
                  <a:pt x="456" y="7"/>
                  <a:pt x="455" y="6"/>
                  <a:pt x="454" y="7"/>
                </a:cubicBezTo>
                <a:cubicBezTo>
                  <a:pt x="453" y="6"/>
                  <a:pt x="453" y="7"/>
                  <a:pt x="453" y="6"/>
                </a:cubicBezTo>
                <a:cubicBezTo>
                  <a:pt x="452" y="7"/>
                  <a:pt x="450" y="7"/>
                  <a:pt x="450" y="6"/>
                </a:cubicBezTo>
                <a:cubicBezTo>
                  <a:pt x="450" y="6"/>
                  <a:pt x="450" y="7"/>
                  <a:pt x="450" y="7"/>
                </a:cubicBezTo>
                <a:cubicBezTo>
                  <a:pt x="449" y="7"/>
                  <a:pt x="449" y="6"/>
                  <a:pt x="449" y="6"/>
                </a:cubicBezTo>
                <a:cubicBezTo>
                  <a:pt x="448" y="6"/>
                  <a:pt x="448" y="7"/>
                  <a:pt x="447" y="6"/>
                </a:cubicBezTo>
                <a:cubicBezTo>
                  <a:pt x="447" y="6"/>
                  <a:pt x="447" y="7"/>
                  <a:pt x="447" y="7"/>
                </a:cubicBezTo>
                <a:cubicBezTo>
                  <a:pt x="446" y="7"/>
                  <a:pt x="447" y="6"/>
                  <a:pt x="446" y="5"/>
                </a:cubicBezTo>
                <a:cubicBezTo>
                  <a:pt x="445" y="7"/>
                  <a:pt x="445" y="4"/>
                  <a:pt x="443" y="6"/>
                </a:cubicBezTo>
                <a:cubicBezTo>
                  <a:pt x="443" y="6"/>
                  <a:pt x="443" y="6"/>
                  <a:pt x="443" y="5"/>
                </a:cubicBezTo>
                <a:cubicBezTo>
                  <a:pt x="442" y="6"/>
                  <a:pt x="441" y="5"/>
                  <a:pt x="441" y="6"/>
                </a:cubicBezTo>
                <a:cubicBezTo>
                  <a:pt x="441" y="6"/>
                  <a:pt x="441" y="6"/>
                  <a:pt x="441" y="6"/>
                </a:cubicBezTo>
                <a:cubicBezTo>
                  <a:pt x="440" y="6"/>
                  <a:pt x="440" y="6"/>
                  <a:pt x="440" y="7"/>
                </a:cubicBezTo>
                <a:cubicBezTo>
                  <a:pt x="439" y="6"/>
                  <a:pt x="440" y="6"/>
                  <a:pt x="439" y="6"/>
                </a:cubicBezTo>
                <a:cubicBezTo>
                  <a:pt x="438" y="6"/>
                  <a:pt x="438" y="6"/>
                  <a:pt x="438" y="6"/>
                </a:cubicBezTo>
                <a:cubicBezTo>
                  <a:pt x="438" y="6"/>
                  <a:pt x="436" y="6"/>
                  <a:pt x="435" y="6"/>
                </a:cubicBezTo>
                <a:cubicBezTo>
                  <a:pt x="435" y="6"/>
                  <a:pt x="434" y="7"/>
                  <a:pt x="435" y="7"/>
                </a:cubicBezTo>
                <a:cubicBezTo>
                  <a:pt x="434" y="7"/>
                  <a:pt x="433" y="6"/>
                  <a:pt x="434" y="6"/>
                </a:cubicBezTo>
                <a:cubicBezTo>
                  <a:pt x="433" y="6"/>
                  <a:pt x="433" y="6"/>
                  <a:pt x="433" y="7"/>
                </a:cubicBezTo>
                <a:cubicBezTo>
                  <a:pt x="432" y="7"/>
                  <a:pt x="431" y="7"/>
                  <a:pt x="431" y="6"/>
                </a:cubicBezTo>
                <a:cubicBezTo>
                  <a:pt x="431" y="6"/>
                  <a:pt x="431" y="7"/>
                  <a:pt x="431" y="6"/>
                </a:cubicBezTo>
                <a:cubicBezTo>
                  <a:pt x="430" y="6"/>
                  <a:pt x="430" y="7"/>
                  <a:pt x="430" y="7"/>
                </a:cubicBezTo>
                <a:cubicBezTo>
                  <a:pt x="429" y="7"/>
                  <a:pt x="429" y="7"/>
                  <a:pt x="428" y="7"/>
                </a:cubicBezTo>
                <a:cubicBezTo>
                  <a:pt x="428" y="8"/>
                  <a:pt x="426" y="6"/>
                  <a:pt x="425" y="8"/>
                </a:cubicBezTo>
                <a:cubicBezTo>
                  <a:pt x="424" y="6"/>
                  <a:pt x="423" y="7"/>
                  <a:pt x="422" y="7"/>
                </a:cubicBezTo>
                <a:cubicBezTo>
                  <a:pt x="420" y="6"/>
                  <a:pt x="417" y="9"/>
                  <a:pt x="414" y="9"/>
                </a:cubicBezTo>
                <a:cubicBezTo>
                  <a:pt x="414" y="9"/>
                  <a:pt x="414" y="8"/>
                  <a:pt x="413" y="8"/>
                </a:cubicBezTo>
                <a:cubicBezTo>
                  <a:pt x="413" y="9"/>
                  <a:pt x="413" y="8"/>
                  <a:pt x="412" y="8"/>
                </a:cubicBezTo>
                <a:cubicBezTo>
                  <a:pt x="411" y="9"/>
                  <a:pt x="411" y="8"/>
                  <a:pt x="411" y="9"/>
                </a:cubicBezTo>
                <a:cubicBezTo>
                  <a:pt x="410" y="8"/>
                  <a:pt x="409" y="7"/>
                  <a:pt x="408" y="8"/>
                </a:cubicBezTo>
                <a:cubicBezTo>
                  <a:pt x="407" y="7"/>
                  <a:pt x="405" y="7"/>
                  <a:pt x="405" y="8"/>
                </a:cubicBezTo>
                <a:cubicBezTo>
                  <a:pt x="403" y="8"/>
                  <a:pt x="402" y="9"/>
                  <a:pt x="400" y="7"/>
                </a:cubicBezTo>
                <a:cubicBezTo>
                  <a:pt x="400" y="8"/>
                  <a:pt x="399" y="8"/>
                  <a:pt x="399" y="8"/>
                </a:cubicBezTo>
                <a:cubicBezTo>
                  <a:pt x="398" y="8"/>
                  <a:pt x="397" y="8"/>
                  <a:pt x="396" y="8"/>
                </a:cubicBezTo>
                <a:cubicBezTo>
                  <a:pt x="396" y="7"/>
                  <a:pt x="396" y="8"/>
                  <a:pt x="395" y="7"/>
                </a:cubicBezTo>
                <a:cubicBezTo>
                  <a:pt x="395" y="8"/>
                  <a:pt x="395" y="7"/>
                  <a:pt x="395" y="8"/>
                </a:cubicBezTo>
                <a:cubicBezTo>
                  <a:pt x="394" y="7"/>
                  <a:pt x="394" y="8"/>
                  <a:pt x="393" y="7"/>
                </a:cubicBezTo>
                <a:cubicBezTo>
                  <a:pt x="392" y="8"/>
                  <a:pt x="393" y="8"/>
                  <a:pt x="393" y="8"/>
                </a:cubicBezTo>
                <a:cubicBezTo>
                  <a:pt x="391" y="8"/>
                  <a:pt x="393" y="8"/>
                  <a:pt x="392" y="7"/>
                </a:cubicBezTo>
                <a:cubicBezTo>
                  <a:pt x="391" y="7"/>
                  <a:pt x="391" y="8"/>
                  <a:pt x="390" y="8"/>
                </a:cubicBezTo>
                <a:cubicBezTo>
                  <a:pt x="391" y="8"/>
                  <a:pt x="390" y="8"/>
                  <a:pt x="390" y="7"/>
                </a:cubicBezTo>
                <a:cubicBezTo>
                  <a:pt x="390" y="7"/>
                  <a:pt x="388" y="8"/>
                  <a:pt x="388" y="7"/>
                </a:cubicBezTo>
                <a:cubicBezTo>
                  <a:pt x="387" y="8"/>
                  <a:pt x="385" y="8"/>
                  <a:pt x="384" y="8"/>
                </a:cubicBezTo>
                <a:cubicBezTo>
                  <a:pt x="384" y="8"/>
                  <a:pt x="384" y="8"/>
                  <a:pt x="383" y="8"/>
                </a:cubicBezTo>
                <a:cubicBezTo>
                  <a:pt x="382" y="8"/>
                  <a:pt x="380" y="7"/>
                  <a:pt x="378" y="7"/>
                </a:cubicBezTo>
                <a:cubicBezTo>
                  <a:pt x="378" y="8"/>
                  <a:pt x="378" y="8"/>
                  <a:pt x="378" y="8"/>
                </a:cubicBezTo>
                <a:cubicBezTo>
                  <a:pt x="377" y="7"/>
                  <a:pt x="375" y="7"/>
                  <a:pt x="374" y="8"/>
                </a:cubicBezTo>
                <a:cubicBezTo>
                  <a:pt x="374" y="7"/>
                  <a:pt x="374" y="8"/>
                  <a:pt x="373" y="8"/>
                </a:cubicBezTo>
                <a:cubicBezTo>
                  <a:pt x="373" y="8"/>
                  <a:pt x="372" y="8"/>
                  <a:pt x="372" y="8"/>
                </a:cubicBezTo>
                <a:cubicBezTo>
                  <a:pt x="372" y="9"/>
                  <a:pt x="370" y="8"/>
                  <a:pt x="370" y="8"/>
                </a:cubicBezTo>
                <a:cubicBezTo>
                  <a:pt x="369" y="8"/>
                  <a:pt x="368" y="9"/>
                  <a:pt x="367" y="8"/>
                </a:cubicBezTo>
                <a:cubicBezTo>
                  <a:pt x="367" y="8"/>
                  <a:pt x="367" y="8"/>
                  <a:pt x="367" y="9"/>
                </a:cubicBezTo>
                <a:cubicBezTo>
                  <a:pt x="366" y="9"/>
                  <a:pt x="366" y="8"/>
                  <a:pt x="366" y="8"/>
                </a:cubicBezTo>
                <a:cubicBezTo>
                  <a:pt x="364" y="9"/>
                  <a:pt x="361" y="8"/>
                  <a:pt x="358" y="9"/>
                </a:cubicBezTo>
                <a:cubicBezTo>
                  <a:pt x="358" y="9"/>
                  <a:pt x="358" y="9"/>
                  <a:pt x="358" y="9"/>
                </a:cubicBezTo>
                <a:cubicBezTo>
                  <a:pt x="357" y="9"/>
                  <a:pt x="357" y="9"/>
                  <a:pt x="357" y="10"/>
                </a:cubicBezTo>
                <a:cubicBezTo>
                  <a:pt x="357" y="10"/>
                  <a:pt x="356" y="10"/>
                  <a:pt x="356" y="9"/>
                </a:cubicBezTo>
                <a:cubicBezTo>
                  <a:pt x="355" y="10"/>
                  <a:pt x="354" y="9"/>
                  <a:pt x="353" y="10"/>
                </a:cubicBezTo>
                <a:cubicBezTo>
                  <a:pt x="352" y="10"/>
                  <a:pt x="352" y="9"/>
                  <a:pt x="352" y="9"/>
                </a:cubicBezTo>
                <a:cubicBezTo>
                  <a:pt x="351" y="10"/>
                  <a:pt x="349" y="8"/>
                  <a:pt x="348" y="10"/>
                </a:cubicBezTo>
                <a:cubicBezTo>
                  <a:pt x="347" y="10"/>
                  <a:pt x="346" y="9"/>
                  <a:pt x="346" y="8"/>
                </a:cubicBezTo>
                <a:cubicBezTo>
                  <a:pt x="345" y="9"/>
                  <a:pt x="343" y="9"/>
                  <a:pt x="341" y="9"/>
                </a:cubicBezTo>
                <a:cubicBezTo>
                  <a:pt x="341" y="9"/>
                  <a:pt x="341" y="9"/>
                  <a:pt x="341" y="8"/>
                </a:cubicBezTo>
                <a:cubicBezTo>
                  <a:pt x="340" y="9"/>
                  <a:pt x="340" y="8"/>
                  <a:pt x="339" y="9"/>
                </a:cubicBezTo>
                <a:cubicBezTo>
                  <a:pt x="338" y="8"/>
                  <a:pt x="336" y="9"/>
                  <a:pt x="334" y="9"/>
                </a:cubicBezTo>
                <a:cubicBezTo>
                  <a:pt x="334" y="9"/>
                  <a:pt x="335" y="9"/>
                  <a:pt x="335" y="8"/>
                </a:cubicBezTo>
                <a:cubicBezTo>
                  <a:pt x="334" y="8"/>
                  <a:pt x="333" y="9"/>
                  <a:pt x="332" y="8"/>
                </a:cubicBezTo>
                <a:cubicBezTo>
                  <a:pt x="332" y="8"/>
                  <a:pt x="332" y="9"/>
                  <a:pt x="331" y="9"/>
                </a:cubicBezTo>
                <a:cubicBezTo>
                  <a:pt x="331" y="8"/>
                  <a:pt x="330" y="8"/>
                  <a:pt x="330" y="8"/>
                </a:cubicBezTo>
                <a:cubicBezTo>
                  <a:pt x="329" y="8"/>
                  <a:pt x="330" y="9"/>
                  <a:pt x="329" y="9"/>
                </a:cubicBezTo>
                <a:cubicBezTo>
                  <a:pt x="328" y="9"/>
                  <a:pt x="329" y="9"/>
                  <a:pt x="329" y="8"/>
                </a:cubicBezTo>
                <a:cubicBezTo>
                  <a:pt x="328" y="9"/>
                  <a:pt x="325" y="9"/>
                  <a:pt x="324" y="8"/>
                </a:cubicBezTo>
                <a:cubicBezTo>
                  <a:pt x="323" y="9"/>
                  <a:pt x="322" y="7"/>
                  <a:pt x="320" y="8"/>
                </a:cubicBezTo>
                <a:cubicBezTo>
                  <a:pt x="320" y="8"/>
                  <a:pt x="321" y="8"/>
                  <a:pt x="321" y="9"/>
                </a:cubicBezTo>
                <a:cubicBezTo>
                  <a:pt x="320" y="9"/>
                  <a:pt x="319" y="8"/>
                  <a:pt x="319" y="9"/>
                </a:cubicBezTo>
                <a:cubicBezTo>
                  <a:pt x="319" y="9"/>
                  <a:pt x="319" y="9"/>
                  <a:pt x="318" y="8"/>
                </a:cubicBezTo>
                <a:cubicBezTo>
                  <a:pt x="317" y="8"/>
                  <a:pt x="317" y="9"/>
                  <a:pt x="316" y="8"/>
                </a:cubicBezTo>
                <a:cubicBezTo>
                  <a:pt x="315" y="8"/>
                  <a:pt x="314" y="8"/>
                  <a:pt x="313" y="9"/>
                </a:cubicBezTo>
                <a:cubicBezTo>
                  <a:pt x="313" y="9"/>
                  <a:pt x="313" y="8"/>
                  <a:pt x="312" y="8"/>
                </a:cubicBezTo>
                <a:cubicBezTo>
                  <a:pt x="312" y="9"/>
                  <a:pt x="309" y="7"/>
                  <a:pt x="308" y="9"/>
                </a:cubicBezTo>
                <a:cubicBezTo>
                  <a:pt x="308" y="9"/>
                  <a:pt x="308" y="8"/>
                  <a:pt x="308" y="9"/>
                </a:cubicBezTo>
                <a:cubicBezTo>
                  <a:pt x="307" y="9"/>
                  <a:pt x="307" y="9"/>
                  <a:pt x="307" y="8"/>
                </a:cubicBezTo>
                <a:cubicBezTo>
                  <a:pt x="306" y="9"/>
                  <a:pt x="305" y="9"/>
                  <a:pt x="304" y="8"/>
                </a:cubicBezTo>
                <a:cubicBezTo>
                  <a:pt x="303" y="9"/>
                  <a:pt x="301" y="7"/>
                  <a:pt x="300" y="9"/>
                </a:cubicBezTo>
                <a:cubicBezTo>
                  <a:pt x="299" y="8"/>
                  <a:pt x="297" y="10"/>
                  <a:pt x="296" y="8"/>
                </a:cubicBezTo>
                <a:cubicBezTo>
                  <a:pt x="296" y="8"/>
                  <a:pt x="294" y="9"/>
                  <a:pt x="294" y="8"/>
                </a:cubicBezTo>
                <a:cubicBezTo>
                  <a:pt x="293" y="9"/>
                  <a:pt x="292" y="9"/>
                  <a:pt x="292" y="8"/>
                </a:cubicBezTo>
                <a:cubicBezTo>
                  <a:pt x="292" y="9"/>
                  <a:pt x="290" y="9"/>
                  <a:pt x="290" y="8"/>
                </a:cubicBezTo>
                <a:cubicBezTo>
                  <a:pt x="290" y="9"/>
                  <a:pt x="288" y="8"/>
                  <a:pt x="288" y="9"/>
                </a:cubicBezTo>
                <a:cubicBezTo>
                  <a:pt x="288" y="9"/>
                  <a:pt x="288" y="9"/>
                  <a:pt x="288" y="8"/>
                </a:cubicBezTo>
                <a:cubicBezTo>
                  <a:pt x="284" y="8"/>
                  <a:pt x="277" y="8"/>
                  <a:pt x="274" y="8"/>
                </a:cubicBezTo>
                <a:cubicBezTo>
                  <a:pt x="273" y="8"/>
                  <a:pt x="273" y="8"/>
                  <a:pt x="273" y="8"/>
                </a:cubicBezTo>
                <a:cubicBezTo>
                  <a:pt x="273" y="8"/>
                  <a:pt x="272" y="8"/>
                  <a:pt x="272" y="8"/>
                </a:cubicBezTo>
                <a:cubicBezTo>
                  <a:pt x="271" y="7"/>
                  <a:pt x="272" y="9"/>
                  <a:pt x="271" y="8"/>
                </a:cubicBezTo>
                <a:cubicBezTo>
                  <a:pt x="271" y="8"/>
                  <a:pt x="271" y="8"/>
                  <a:pt x="271" y="8"/>
                </a:cubicBezTo>
                <a:cubicBezTo>
                  <a:pt x="268" y="9"/>
                  <a:pt x="267" y="7"/>
                  <a:pt x="266" y="8"/>
                </a:cubicBezTo>
                <a:cubicBezTo>
                  <a:pt x="266" y="8"/>
                  <a:pt x="265" y="8"/>
                  <a:pt x="265" y="7"/>
                </a:cubicBezTo>
                <a:cubicBezTo>
                  <a:pt x="264" y="8"/>
                  <a:pt x="264" y="8"/>
                  <a:pt x="264" y="8"/>
                </a:cubicBezTo>
                <a:cubicBezTo>
                  <a:pt x="262" y="7"/>
                  <a:pt x="261" y="8"/>
                  <a:pt x="259" y="8"/>
                </a:cubicBezTo>
                <a:cubicBezTo>
                  <a:pt x="259" y="8"/>
                  <a:pt x="258" y="7"/>
                  <a:pt x="258" y="7"/>
                </a:cubicBezTo>
                <a:cubicBezTo>
                  <a:pt x="256" y="8"/>
                  <a:pt x="253" y="7"/>
                  <a:pt x="251" y="7"/>
                </a:cubicBezTo>
                <a:cubicBezTo>
                  <a:pt x="248" y="7"/>
                  <a:pt x="244" y="8"/>
                  <a:pt x="244" y="6"/>
                </a:cubicBezTo>
                <a:cubicBezTo>
                  <a:pt x="243" y="6"/>
                  <a:pt x="242" y="8"/>
                  <a:pt x="242" y="6"/>
                </a:cubicBezTo>
                <a:cubicBezTo>
                  <a:pt x="242" y="6"/>
                  <a:pt x="242" y="7"/>
                  <a:pt x="242" y="7"/>
                </a:cubicBezTo>
                <a:cubicBezTo>
                  <a:pt x="240" y="5"/>
                  <a:pt x="237" y="9"/>
                  <a:pt x="235" y="7"/>
                </a:cubicBezTo>
                <a:cubicBezTo>
                  <a:pt x="232" y="8"/>
                  <a:pt x="231" y="8"/>
                  <a:pt x="229" y="7"/>
                </a:cubicBezTo>
                <a:cubicBezTo>
                  <a:pt x="228" y="8"/>
                  <a:pt x="226" y="8"/>
                  <a:pt x="224" y="7"/>
                </a:cubicBezTo>
                <a:cubicBezTo>
                  <a:pt x="224" y="7"/>
                  <a:pt x="223" y="8"/>
                  <a:pt x="223" y="8"/>
                </a:cubicBezTo>
                <a:cubicBezTo>
                  <a:pt x="222" y="8"/>
                  <a:pt x="218" y="9"/>
                  <a:pt x="218" y="7"/>
                </a:cubicBezTo>
                <a:cubicBezTo>
                  <a:pt x="218" y="8"/>
                  <a:pt x="215" y="7"/>
                  <a:pt x="215" y="8"/>
                </a:cubicBezTo>
                <a:cubicBezTo>
                  <a:pt x="214" y="8"/>
                  <a:pt x="214" y="8"/>
                  <a:pt x="213" y="8"/>
                </a:cubicBezTo>
                <a:cubicBezTo>
                  <a:pt x="213" y="8"/>
                  <a:pt x="213" y="8"/>
                  <a:pt x="213" y="8"/>
                </a:cubicBezTo>
                <a:cubicBezTo>
                  <a:pt x="212" y="8"/>
                  <a:pt x="213" y="8"/>
                  <a:pt x="213" y="7"/>
                </a:cubicBezTo>
                <a:cubicBezTo>
                  <a:pt x="211" y="7"/>
                  <a:pt x="208" y="9"/>
                  <a:pt x="207" y="7"/>
                </a:cubicBezTo>
                <a:cubicBezTo>
                  <a:pt x="205" y="8"/>
                  <a:pt x="203" y="7"/>
                  <a:pt x="202" y="8"/>
                </a:cubicBezTo>
                <a:cubicBezTo>
                  <a:pt x="202" y="8"/>
                  <a:pt x="202" y="7"/>
                  <a:pt x="202" y="7"/>
                </a:cubicBezTo>
                <a:cubicBezTo>
                  <a:pt x="199" y="7"/>
                  <a:pt x="195" y="9"/>
                  <a:pt x="194" y="8"/>
                </a:cubicBezTo>
                <a:cubicBezTo>
                  <a:pt x="193" y="9"/>
                  <a:pt x="190" y="7"/>
                  <a:pt x="190" y="8"/>
                </a:cubicBezTo>
                <a:cubicBezTo>
                  <a:pt x="189" y="8"/>
                  <a:pt x="188" y="8"/>
                  <a:pt x="188" y="8"/>
                </a:cubicBezTo>
                <a:cubicBezTo>
                  <a:pt x="187" y="8"/>
                  <a:pt x="187" y="8"/>
                  <a:pt x="187" y="7"/>
                </a:cubicBezTo>
                <a:cubicBezTo>
                  <a:pt x="186" y="8"/>
                  <a:pt x="184" y="8"/>
                  <a:pt x="183" y="7"/>
                </a:cubicBezTo>
                <a:cubicBezTo>
                  <a:pt x="181" y="8"/>
                  <a:pt x="179" y="7"/>
                  <a:pt x="178" y="8"/>
                </a:cubicBezTo>
                <a:cubicBezTo>
                  <a:pt x="177" y="8"/>
                  <a:pt x="177" y="7"/>
                  <a:pt x="176" y="7"/>
                </a:cubicBezTo>
                <a:cubicBezTo>
                  <a:pt x="176" y="7"/>
                  <a:pt x="176" y="7"/>
                  <a:pt x="176" y="8"/>
                </a:cubicBezTo>
                <a:cubicBezTo>
                  <a:pt x="174" y="7"/>
                  <a:pt x="172" y="7"/>
                  <a:pt x="171" y="8"/>
                </a:cubicBezTo>
                <a:cubicBezTo>
                  <a:pt x="170" y="8"/>
                  <a:pt x="171" y="7"/>
                  <a:pt x="170" y="7"/>
                </a:cubicBezTo>
                <a:cubicBezTo>
                  <a:pt x="169" y="8"/>
                  <a:pt x="167" y="8"/>
                  <a:pt x="167" y="7"/>
                </a:cubicBezTo>
                <a:cubicBezTo>
                  <a:pt x="166" y="10"/>
                  <a:pt x="165" y="7"/>
                  <a:pt x="163" y="8"/>
                </a:cubicBezTo>
                <a:cubicBezTo>
                  <a:pt x="163" y="8"/>
                  <a:pt x="163" y="8"/>
                  <a:pt x="163" y="8"/>
                </a:cubicBezTo>
                <a:cubicBezTo>
                  <a:pt x="162" y="8"/>
                  <a:pt x="162" y="8"/>
                  <a:pt x="162" y="8"/>
                </a:cubicBezTo>
                <a:cubicBezTo>
                  <a:pt x="161" y="8"/>
                  <a:pt x="160" y="8"/>
                  <a:pt x="160" y="7"/>
                </a:cubicBezTo>
                <a:cubicBezTo>
                  <a:pt x="157" y="9"/>
                  <a:pt x="156" y="6"/>
                  <a:pt x="154" y="8"/>
                </a:cubicBezTo>
                <a:cubicBezTo>
                  <a:pt x="154" y="8"/>
                  <a:pt x="154" y="8"/>
                  <a:pt x="154" y="7"/>
                </a:cubicBezTo>
                <a:cubicBezTo>
                  <a:pt x="152" y="8"/>
                  <a:pt x="149" y="7"/>
                  <a:pt x="148" y="8"/>
                </a:cubicBezTo>
                <a:cubicBezTo>
                  <a:pt x="148" y="8"/>
                  <a:pt x="148" y="7"/>
                  <a:pt x="148" y="7"/>
                </a:cubicBezTo>
                <a:cubicBezTo>
                  <a:pt x="147" y="8"/>
                  <a:pt x="146" y="7"/>
                  <a:pt x="146" y="8"/>
                </a:cubicBezTo>
                <a:cubicBezTo>
                  <a:pt x="145" y="8"/>
                  <a:pt x="146" y="7"/>
                  <a:pt x="145" y="7"/>
                </a:cubicBezTo>
                <a:cubicBezTo>
                  <a:pt x="143" y="7"/>
                  <a:pt x="141" y="8"/>
                  <a:pt x="140" y="7"/>
                </a:cubicBezTo>
                <a:cubicBezTo>
                  <a:pt x="140" y="7"/>
                  <a:pt x="140" y="7"/>
                  <a:pt x="139" y="8"/>
                </a:cubicBezTo>
                <a:cubicBezTo>
                  <a:pt x="138" y="6"/>
                  <a:pt x="135" y="7"/>
                  <a:pt x="133" y="6"/>
                </a:cubicBezTo>
                <a:cubicBezTo>
                  <a:pt x="133" y="6"/>
                  <a:pt x="133" y="6"/>
                  <a:pt x="132" y="7"/>
                </a:cubicBezTo>
                <a:cubicBezTo>
                  <a:pt x="132" y="6"/>
                  <a:pt x="131" y="7"/>
                  <a:pt x="131" y="6"/>
                </a:cubicBezTo>
                <a:cubicBezTo>
                  <a:pt x="131" y="7"/>
                  <a:pt x="131" y="7"/>
                  <a:pt x="130" y="7"/>
                </a:cubicBezTo>
                <a:cubicBezTo>
                  <a:pt x="130" y="6"/>
                  <a:pt x="129" y="7"/>
                  <a:pt x="129" y="6"/>
                </a:cubicBezTo>
                <a:cubicBezTo>
                  <a:pt x="128" y="7"/>
                  <a:pt x="128" y="7"/>
                  <a:pt x="127" y="7"/>
                </a:cubicBezTo>
                <a:cubicBezTo>
                  <a:pt x="127" y="7"/>
                  <a:pt x="128" y="7"/>
                  <a:pt x="128" y="7"/>
                </a:cubicBezTo>
                <a:cubicBezTo>
                  <a:pt x="126" y="6"/>
                  <a:pt x="126" y="6"/>
                  <a:pt x="124" y="7"/>
                </a:cubicBezTo>
                <a:cubicBezTo>
                  <a:pt x="122" y="6"/>
                  <a:pt x="119" y="7"/>
                  <a:pt x="118" y="6"/>
                </a:cubicBezTo>
                <a:cubicBezTo>
                  <a:pt x="117" y="7"/>
                  <a:pt x="114" y="6"/>
                  <a:pt x="113" y="7"/>
                </a:cubicBezTo>
                <a:cubicBezTo>
                  <a:pt x="112" y="6"/>
                  <a:pt x="112" y="7"/>
                  <a:pt x="111" y="7"/>
                </a:cubicBezTo>
                <a:cubicBezTo>
                  <a:pt x="111" y="7"/>
                  <a:pt x="111" y="6"/>
                  <a:pt x="111" y="6"/>
                </a:cubicBezTo>
                <a:cubicBezTo>
                  <a:pt x="110" y="6"/>
                  <a:pt x="109" y="7"/>
                  <a:pt x="108" y="7"/>
                </a:cubicBezTo>
                <a:cubicBezTo>
                  <a:pt x="108" y="6"/>
                  <a:pt x="109" y="6"/>
                  <a:pt x="108" y="6"/>
                </a:cubicBezTo>
                <a:cubicBezTo>
                  <a:pt x="107" y="7"/>
                  <a:pt x="106" y="7"/>
                  <a:pt x="104" y="7"/>
                </a:cubicBezTo>
                <a:cubicBezTo>
                  <a:pt x="104" y="7"/>
                  <a:pt x="105" y="7"/>
                  <a:pt x="105" y="7"/>
                </a:cubicBezTo>
                <a:cubicBezTo>
                  <a:pt x="104" y="7"/>
                  <a:pt x="104" y="7"/>
                  <a:pt x="104" y="7"/>
                </a:cubicBezTo>
                <a:cubicBezTo>
                  <a:pt x="104" y="6"/>
                  <a:pt x="103" y="7"/>
                  <a:pt x="103" y="6"/>
                </a:cubicBezTo>
                <a:cubicBezTo>
                  <a:pt x="103" y="6"/>
                  <a:pt x="103" y="7"/>
                  <a:pt x="102" y="7"/>
                </a:cubicBezTo>
                <a:cubicBezTo>
                  <a:pt x="102" y="7"/>
                  <a:pt x="102" y="6"/>
                  <a:pt x="102" y="6"/>
                </a:cubicBezTo>
                <a:cubicBezTo>
                  <a:pt x="101" y="7"/>
                  <a:pt x="100" y="6"/>
                  <a:pt x="99" y="7"/>
                </a:cubicBezTo>
                <a:cubicBezTo>
                  <a:pt x="98" y="7"/>
                  <a:pt x="98" y="6"/>
                  <a:pt x="97" y="7"/>
                </a:cubicBezTo>
                <a:cubicBezTo>
                  <a:pt x="97" y="7"/>
                  <a:pt x="97" y="7"/>
                  <a:pt x="97" y="6"/>
                </a:cubicBezTo>
                <a:cubicBezTo>
                  <a:pt x="96" y="7"/>
                  <a:pt x="94" y="7"/>
                  <a:pt x="93" y="6"/>
                </a:cubicBezTo>
                <a:cubicBezTo>
                  <a:pt x="93" y="6"/>
                  <a:pt x="93" y="7"/>
                  <a:pt x="92" y="7"/>
                </a:cubicBezTo>
                <a:cubicBezTo>
                  <a:pt x="92" y="7"/>
                  <a:pt x="92" y="6"/>
                  <a:pt x="91" y="6"/>
                </a:cubicBezTo>
                <a:cubicBezTo>
                  <a:pt x="90" y="6"/>
                  <a:pt x="89" y="6"/>
                  <a:pt x="88" y="7"/>
                </a:cubicBezTo>
                <a:cubicBezTo>
                  <a:pt x="87" y="5"/>
                  <a:pt x="86" y="7"/>
                  <a:pt x="85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4" y="5"/>
                  <a:pt x="82" y="6"/>
                  <a:pt x="81" y="7"/>
                </a:cubicBezTo>
                <a:cubicBezTo>
                  <a:pt x="80" y="7"/>
                  <a:pt x="79" y="6"/>
                  <a:pt x="78" y="6"/>
                </a:cubicBezTo>
                <a:cubicBezTo>
                  <a:pt x="78" y="6"/>
                  <a:pt x="78" y="6"/>
                  <a:pt x="77" y="7"/>
                </a:cubicBezTo>
                <a:cubicBezTo>
                  <a:pt x="76" y="7"/>
                  <a:pt x="75" y="6"/>
                  <a:pt x="74" y="6"/>
                </a:cubicBezTo>
                <a:cubicBezTo>
                  <a:pt x="72" y="6"/>
                  <a:pt x="71" y="7"/>
                  <a:pt x="69" y="7"/>
                </a:cubicBezTo>
                <a:cubicBezTo>
                  <a:pt x="68" y="7"/>
                  <a:pt x="67" y="7"/>
                  <a:pt x="66" y="7"/>
                </a:cubicBezTo>
                <a:cubicBezTo>
                  <a:pt x="65" y="7"/>
                  <a:pt x="65" y="6"/>
                  <a:pt x="64" y="7"/>
                </a:cubicBezTo>
                <a:cubicBezTo>
                  <a:pt x="62" y="7"/>
                  <a:pt x="62" y="7"/>
                  <a:pt x="60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6" y="6"/>
                  <a:pt x="56" y="7"/>
                </a:cubicBezTo>
                <a:cubicBezTo>
                  <a:pt x="55" y="7"/>
                  <a:pt x="54" y="8"/>
                  <a:pt x="54" y="7"/>
                </a:cubicBezTo>
                <a:cubicBezTo>
                  <a:pt x="53" y="7"/>
                  <a:pt x="52" y="7"/>
                  <a:pt x="52" y="8"/>
                </a:cubicBezTo>
                <a:cubicBezTo>
                  <a:pt x="51" y="7"/>
                  <a:pt x="48" y="7"/>
                  <a:pt x="47" y="8"/>
                </a:cubicBezTo>
                <a:cubicBezTo>
                  <a:pt x="46" y="6"/>
                  <a:pt x="43" y="9"/>
                  <a:pt x="41" y="7"/>
                </a:cubicBezTo>
                <a:cubicBezTo>
                  <a:pt x="41" y="7"/>
                  <a:pt x="37" y="6"/>
                  <a:pt x="36" y="8"/>
                </a:cubicBezTo>
                <a:cubicBezTo>
                  <a:pt x="34" y="8"/>
                  <a:pt x="31" y="7"/>
                  <a:pt x="30" y="8"/>
                </a:cubicBezTo>
                <a:cubicBezTo>
                  <a:pt x="28" y="8"/>
                  <a:pt x="26" y="7"/>
                  <a:pt x="24" y="9"/>
                </a:cubicBezTo>
                <a:cubicBezTo>
                  <a:pt x="24" y="9"/>
                  <a:pt x="24" y="8"/>
                  <a:pt x="25" y="8"/>
                </a:cubicBezTo>
                <a:cubicBezTo>
                  <a:pt x="24" y="8"/>
                  <a:pt x="24" y="8"/>
                  <a:pt x="24" y="7"/>
                </a:cubicBezTo>
                <a:cubicBezTo>
                  <a:pt x="23" y="8"/>
                  <a:pt x="18" y="8"/>
                  <a:pt x="17" y="9"/>
                </a:cubicBezTo>
                <a:cubicBezTo>
                  <a:pt x="15" y="8"/>
                  <a:pt x="15" y="9"/>
                  <a:pt x="12" y="9"/>
                </a:cubicBezTo>
                <a:cubicBezTo>
                  <a:pt x="12" y="9"/>
                  <a:pt x="11" y="9"/>
                  <a:pt x="11" y="8"/>
                </a:cubicBezTo>
                <a:cubicBezTo>
                  <a:pt x="11" y="9"/>
                  <a:pt x="10" y="9"/>
                  <a:pt x="9" y="9"/>
                </a:cubicBezTo>
                <a:cubicBezTo>
                  <a:pt x="9" y="9"/>
                  <a:pt x="8" y="9"/>
                  <a:pt x="9" y="10"/>
                </a:cubicBezTo>
                <a:cubicBezTo>
                  <a:pt x="7" y="10"/>
                  <a:pt x="7" y="10"/>
                  <a:pt x="6" y="9"/>
                </a:cubicBezTo>
                <a:cubicBezTo>
                  <a:pt x="5" y="10"/>
                  <a:pt x="2" y="8"/>
                  <a:pt x="2" y="10"/>
                </a:cubicBezTo>
                <a:cubicBezTo>
                  <a:pt x="2" y="10"/>
                  <a:pt x="2" y="9"/>
                  <a:pt x="2" y="9"/>
                </a:cubicBezTo>
                <a:cubicBezTo>
                  <a:pt x="1" y="10"/>
                  <a:pt x="0" y="9"/>
                  <a:pt x="0" y="10"/>
                </a:cubicBezTo>
                <a:cubicBezTo>
                  <a:pt x="0" y="34"/>
                  <a:pt x="0" y="34"/>
                  <a:pt x="0" y="34"/>
                </a:cubicBezTo>
                <a:cubicBezTo>
                  <a:pt x="1" y="35"/>
                  <a:pt x="4" y="35"/>
                  <a:pt x="4" y="34"/>
                </a:cubicBezTo>
                <a:cubicBezTo>
                  <a:pt x="8" y="36"/>
                  <a:pt x="16" y="34"/>
                  <a:pt x="19" y="35"/>
                </a:cubicBezTo>
                <a:cubicBezTo>
                  <a:pt x="19" y="35"/>
                  <a:pt x="19" y="34"/>
                  <a:pt x="19" y="34"/>
                </a:cubicBezTo>
                <a:cubicBezTo>
                  <a:pt x="21" y="34"/>
                  <a:pt x="22" y="35"/>
                  <a:pt x="24" y="34"/>
                </a:cubicBezTo>
                <a:cubicBezTo>
                  <a:pt x="25" y="34"/>
                  <a:pt x="26" y="34"/>
                  <a:pt x="27" y="33"/>
                </a:cubicBezTo>
                <a:cubicBezTo>
                  <a:pt x="27" y="35"/>
                  <a:pt x="33" y="34"/>
                  <a:pt x="36" y="34"/>
                </a:cubicBezTo>
                <a:cubicBezTo>
                  <a:pt x="39" y="34"/>
                  <a:pt x="41" y="36"/>
                  <a:pt x="43" y="35"/>
                </a:cubicBezTo>
                <a:cubicBezTo>
                  <a:pt x="44" y="35"/>
                  <a:pt x="46" y="35"/>
                  <a:pt x="48" y="34"/>
                </a:cubicBezTo>
                <a:cubicBezTo>
                  <a:pt x="50" y="35"/>
                  <a:pt x="52" y="35"/>
                  <a:pt x="54" y="34"/>
                </a:cubicBezTo>
                <a:cubicBezTo>
                  <a:pt x="54" y="35"/>
                  <a:pt x="54" y="35"/>
                  <a:pt x="55" y="34"/>
                </a:cubicBezTo>
                <a:cubicBezTo>
                  <a:pt x="56" y="35"/>
                  <a:pt x="58" y="35"/>
                  <a:pt x="59" y="34"/>
                </a:cubicBezTo>
                <a:cubicBezTo>
                  <a:pt x="61" y="36"/>
                  <a:pt x="65" y="35"/>
                  <a:pt x="67" y="34"/>
                </a:cubicBezTo>
                <a:cubicBezTo>
                  <a:pt x="67" y="35"/>
                  <a:pt x="68" y="34"/>
                  <a:pt x="68" y="35"/>
                </a:cubicBezTo>
                <a:cubicBezTo>
                  <a:pt x="68" y="35"/>
                  <a:pt x="68" y="34"/>
                  <a:pt x="69" y="34"/>
                </a:cubicBezTo>
                <a:cubicBezTo>
                  <a:pt x="71" y="35"/>
                  <a:pt x="74" y="34"/>
                  <a:pt x="77" y="34"/>
                </a:cubicBezTo>
                <a:cubicBezTo>
                  <a:pt x="79" y="33"/>
                  <a:pt x="81" y="35"/>
                  <a:pt x="83" y="33"/>
                </a:cubicBezTo>
                <a:cubicBezTo>
                  <a:pt x="83" y="33"/>
                  <a:pt x="84" y="34"/>
                  <a:pt x="84" y="34"/>
                </a:cubicBezTo>
                <a:cubicBezTo>
                  <a:pt x="84" y="33"/>
                  <a:pt x="84" y="35"/>
                  <a:pt x="85" y="34"/>
                </a:cubicBezTo>
                <a:cubicBezTo>
                  <a:pt x="85" y="34"/>
                  <a:pt x="88" y="34"/>
                  <a:pt x="89" y="33"/>
                </a:cubicBezTo>
                <a:cubicBezTo>
                  <a:pt x="89" y="35"/>
                  <a:pt x="91" y="33"/>
                  <a:pt x="91" y="34"/>
                </a:cubicBezTo>
                <a:cubicBezTo>
                  <a:pt x="91" y="34"/>
                  <a:pt x="91" y="33"/>
                  <a:pt x="92" y="33"/>
                </a:cubicBezTo>
                <a:cubicBezTo>
                  <a:pt x="92" y="34"/>
                  <a:pt x="95" y="35"/>
                  <a:pt x="97" y="34"/>
                </a:cubicBezTo>
                <a:cubicBezTo>
                  <a:pt x="100" y="36"/>
                  <a:pt x="103" y="33"/>
                  <a:pt x="105" y="35"/>
                </a:cubicBezTo>
                <a:cubicBezTo>
                  <a:pt x="107" y="34"/>
                  <a:pt x="109" y="35"/>
                  <a:pt x="111" y="34"/>
                </a:cubicBezTo>
                <a:cubicBezTo>
                  <a:pt x="114" y="34"/>
                  <a:pt x="115" y="34"/>
                  <a:pt x="118" y="33"/>
                </a:cubicBezTo>
                <a:cubicBezTo>
                  <a:pt x="118" y="34"/>
                  <a:pt x="117" y="34"/>
                  <a:pt x="117" y="34"/>
                </a:cubicBezTo>
                <a:cubicBezTo>
                  <a:pt x="119" y="33"/>
                  <a:pt x="119" y="34"/>
                  <a:pt x="120" y="34"/>
                </a:cubicBezTo>
                <a:cubicBezTo>
                  <a:pt x="121" y="34"/>
                  <a:pt x="120" y="33"/>
                  <a:pt x="122" y="33"/>
                </a:cubicBezTo>
                <a:cubicBezTo>
                  <a:pt x="122" y="34"/>
                  <a:pt x="121" y="33"/>
                  <a:pt x="121" y="34"/>
                </a:cubicBezTo>
                <a:cubicBezTo>
                  <a:pt x="121" y="34"/>
                  <a:pt x="122" y="34"/>
                  <a:pt x="122" y="34"/>
                </a:cubicBezTo>
                <a:cubicBezTo>
                  <a:pt x="123" y="33"/>
                  <a:pt x="126" y="36"/>
                  <a:pt x="128" y="34"/>
                </a:cubicBezTo>
                <a:cubicBezTo>
                  <a:pt x="130" y="36"/>
                  <a:pt x="132" y="34"/>
                  <a:pt x="136" y="34"/>
                </a:cubicBezTo>
                <a:cubicBezTo>
                  <a:pt x="136" y="34"/>
                  <a:pt x="136" y="34"/>
                  <a:pt x="136" y="35"/>
                </a:cubicBezTo>
                <a:cubicBezTo>
                  <a:pt x="138" y="34"/>
                  <a:pt x="141" y="35"/>
                  <a:pt x="142" y="35"/>
                </a:cubicBezTo>
                <a:cubicBezTo>
                  <a:pt x="143" y="35"/>
                  <a:pt x="143" y="35"/>
                  <a:pt x="143" y="34"/>
                </a:cubicBezTo>
                <a:cubicBezTo>
                  <a:pt x="144" y="35"/>
                  <a:pt x="146" y="35"/>
                  <a:pt x="148" y="35"/>
                </a:cubicBezTo>
                <a:cubicBezTo>
                  <a:pt x="149" y="36"/>
                  <a:pt x="153" y="36"/>
                  <a:pt x="154" y="35"/>
                </a:cubicBezTo>
                <a:cubicBezTo>
                  <a:pt x="154" y="35"/>
                  <a:pt x="155" y="35"/>
                  <a:pt x="155" y="35"/>
                </a:cubicBezTo>
                <a:cubicBezTo>
                  <a:pt x="156" y="34"/>
                  <a:pt x="159" y="37"/>
                  <a:pt x="161" y="35"/>
                </a:cubicBezTo>
                <a:cubicBezTo>
                  <a:pt x="163" y="36"/>
                  <a:pt x="168" y="35"/>
                  <a:pt x="171" y="36"/>
                </a:cubicBezTo>
                <a:cubicBezTo>
                  <a:pt x="172" y="36"/>
                  <a:pt x="171" y="35"/>
                  <a:pt x="172" y="35"/>
                </a:cubicBezTo>
                <a:cubicBezTo>
                  <a:pt x="174" y="36"/>
                  <a:pt x="178" y="36"/>
                  <a:pt x="180" y="36"/>
                </a:cubicBezTo>
                <a:cubicBezTo>
                  <a:pt x="182" y="37"/>
                  <a:pt x="184" y="37"/>
                  <a:pt x="185" y="37"/>
                </a:cubicBezTo>
                <a:cubicBezTo>
                  <a:pt x="187" y="37"/>
                  <a:pt x="189" y="37"/>
                  <a:pt x="192" y="37"/>
                </a:cubicBezTo>
                <a:cubicBezTo>
                  <a:pt x="193" y="37"/>
                  <a:pt x="194" y="38"/>
                  <a:pt x="195" y="38"/>
                </a:cubicBezTo>
                <a:cubicBezTo>
                  <a:pt x="196" y="38"/>
                  <a:pt x="198" y="37"/>
                  <a:pt x="200" y="38"/>
                </a:cubicBezTo>
                <a:cubicBezTo>
                  <a:pt x="201" y="37"/>
                  <a:pt x="202" y="38"/>
                  <a:pt x="203" y="37"/>
                </a:cubicBezTo>
                <a:cubicBezTo>
                  <a:pt x="206" y="38"/>
                  <a:pt x="212" y="38"/>
                  <a:pt x="217" y="37"/>
                </a:cubicBezTo>
                <a:cubicBezTo>
                  <a:pt x="220" y="37"/>
                  <a:pt x="228" y="38"/>
                  <a:pt x="232" y="38"/>
                </a:cubicBezTo>
                <a:cubicBezTo>
                  <a:pt x="233" y="38"/>
                  <a:pt x="234" y="38"/>
                  <a:pt x="235" y="38"/>
                </a:cubicBezTo>
                <a:cubicBezTo>
                  <a:pt x="236" y="37"/>
                  <a:pt x="236" y="37"/>
                  <a:pt x="236" y="37"/>
                </a:cubicBezTo>
                <a:cubicBezTo>
                  <a:pt x="242" y="38"/>
                  <a:pt x="251" y="38"/>
                  <a:pt x="260" y="37"/>
                </a:cubicBezTo>
                <a:cubicBezTo>
                  <a:pt x="260" y="38"/>
                  <a:pt x="261" y="37"/>
                  <a:pt x="262" y="37"/>
                </a:cubicBezTo>
                <a:cubicBezTo>
                  <a:pt x="264" y="38"/>
                  <a:pt x="267" y="38"/>
                  <a:pt x="270" y="37"/>
                </a:cubicBezTo>
                <a:cubicBezTo>
                  <a:pt x="272" y="38"/>
                  <a:pt x="274" y="37"/>
                  <a:pt x="276" y="37"/>
                </a:cubicBezTo>
                <a:cubicBezTo>
                  <a:pt x="277" y="37"/>
                  <a:pt x="280" y="38"/>
                  <a:pt x="282" y="37"/>
                </a:cubicBezTo>
                <a:cubicBezTo>
                  <a:pt x="285" y="38"/>
                  <a:pt x="287" y="37"/>
                  <a:pt x="289" y="37"/>
                </a:cubicBezTo>
                <a:cubicBezTo>
                  <a:pt x="297" y="38"/>
                  <a:pt x="305" y="36"/>
                  <a:pt x="313" y="37"/>
                </a:cubicBezTo>
                <a:cubicBezTo>
                  <a:pt x="314" y="37"/>
                  <a:pt x="316" y="37"/>
                  <a:pt x="318" y="37"/>
                </a:cubicBezTo>
                <a:cubicBezTo>
                  <a:pt x="318" y="37"/>
                  <a:pt x="319" y="36"/>
                  <a:pt x="320" y="36"/>
                </a:cubicBezTo>
                <a:cubicBezTo>
                  <a:pt x="321" y="36"/>
                  <a:pt x="324" y="37"/>
                  <a:pt x="325" y="36"/>
                </a:cubicBezTo>
                <a:cubicBezTo>
                  <a:pt x="326" y="36"/>
                  <a:pt x="326" y="36"/>
                  <a:pt x="326" y="37"/>
                </a:cubicBezTo>
                <a:cubicBezTo>
                  <a:pt x="326" y="36"/>
                  <a:pt x="326" y="36"/>
                  <a:pt x="326" y="36"/>
                </a:cubicBezTo>
                <a:cubicBezTo>
                  <a:pt x="328" y="36"/>
                  <a:pt x="330" y="36"/>
                  <a:pt x="332" y="36"/>
                </a:cubicBezTo>
                <a:cubicBezTo>
                  <a:pt x="332" y="36"/>
                  <a:pt x="335" y="37"/>
                  <a:pt x="335" y="36"/>
                </a:cubicBezTo>
                <a:cubicBezTo>
                  <a:pt x="341" y="36"/>
                  <a:pt x="351" y="37"/>
                  <a:pt x="362" y="36"/>
                </a:cubicBezTo>
                <a:cubicBezTo>
                  <a:pt x="363" y="36"/>
                  <a:pt x="363" y="35"/>
                  <a:pt x="364" y="35"/>
                </a:cubicBezTo>
                <a:cubicBezTo>
                  <a:pt x="364" y="35"/>
                  <a:pt x="366" y="37"/>
                  <a:pt x="367" y="35"/>
                </a:cubicBezTo>
                <a:cubicBezTo>
                  <a:pt x="367" y="36"/>
                  <a:pt x="370" y="36"/>
                  <a:pt x="371" y="35"/>
                </a:cubicBezTo>
                <a:cubicBezTo>
                  <a:pt x="371" y="36"/>
                  <a:pt x="372" y="36"/>
                  <a:pt x="372" y="36"/>
                </a:cubicBezTo>
                <a:cubicBezTo>
                  <a:pt x="379" y="36"/>
                  <a:pt x="385" y="35"/>
                  <a:pt x="390" y="36"/>
                </a:cubicBezTo>
                <a:cubicBezTo>
                  <a:pt x="390" y="35"/>
                  <a:pt x="391" y="35"/>
                  <a:pt x="391" y="35"/>
                </a:cubicBezTo>
                <a:cubicBezTo>
                  <a:pt x="397" y="35"/>
                  <a:pt x="403" y="35"/>
                  <a:pt x="409" y="35"/>
                </a:cubicBezTo>
                <a:cubicBezTo>
                  <a:pt x="409" y="35"/>
                  <a:pt x="409" y="35"/>
                  <a:pt x="408" y="35"/>
                </a:cubicBezTo>
                <a:cubicBezTo>
                  <a:pt x="409" y="35"/>
                  <a:pt x="411" y="36"/>
                  <a:pt x="412" y="35"/>
                </a:cubicBezTo>
                <a:cubicBezTo>
                  <a:pt x="419" y="36"/>
                  <a:pt x="425" y="35"/>
                  <a:pt x="432" y="36"/>
                </a:cubicBezTo>
                <a:cubicBezTo>
                  <a:pt x="434" y="35"/>
                  <a:pt x="433" y="35"/>
                  <a:pt x="436" y="35"/>
                </a:cubicBezTo>
                <a:cubicBezTo>
                  <a:pt x="434" y="36"/>
                  <a:pt x="439" y="35"/>
                  <a:pt x="439" y="36"/>
                </a:cubicBezTo>
                <a:cubicBezTo>
                  <a:pt x="447" y="35"/>
                  <a:pt x="455" y="37"/>
                  <a:pt x="463" y="35"/>
                </a:cubicBezTo>
                <a:cubicBezTo>
                  <a:pt x="465" y="36"/>
                  <a:pt x="467" y="35"/>
                  <a:pt x="469" y="35"/>
                </a:cubicBezTo>
                <a:cubicBezTo>
                  <a:pt x="469" y="35"/>
                  <a:pt x="468" y="35"/>
                  <a:pt x="468" y="35"/>
                </a:cubicBezTo>
                <a:cubicBezTo>
                  <a:pt x="473" y="35"/>
                  <a:pt x="477" y="35"/>
                  <a:pt x="480" y="35"/>
                </a:cubicBezTo>
                <a:cubicBezTo>
                  <a:pt x="481" y="36"/>
                  <a:pt x="483" y="35"/>
                  <a:pt x="484" y="35"/>
                </a:cubicBezTo>
                <a:cubicBezTo>
                  <a:pt x="486" y="35"/>
                  <a:pt x="488" y="36"/>
                  <a:pt x="489" y="35"/>
                </a:cubicBezTo>
                <a:cubicBezTo>
                  <a:pt x="490" y="35"/>
                  <a:pt x="490" y="35"/>
                  <a:pt x="491" y="35"/>
                </a:cubicBezTo>
                <a:cubicBezTo>
                  <a:pt x="493" y="34"/>
                  <a:pt x="497" y="35"/>
                  <a:pt x="499" y="35"/>
                </a:cubicBezTo>
                <a:cubicBezTo>
                  <a:pt x="508" y="36"/>
                  <a:pt x="516" y="34"/>
                  <a:pt x="523" y="35"/>
                </a:cubicBezTo>
                <a:cubicBezTo>
                  <a:pt x="525" y="34"/>
                  <a:pt x="530" y="34"/>
                  <a:pt x="531" y="35"/>
                </a:cubicBezTo>
                <a:cubicBezTo>
                  <a:pt x="540" y="33"/>
                  <a:pt x="544" y="34"/>
                  <a:pt x="553" y="33"/>
                </a:cubicBezTo>
                <a:cubicBezTo>
                  <a:pt x="555" y="33"/>
                  <a:pt x="558" y="33"/>
                  <a:pt x="560" y="33"/>
                </a:cubicBezTo>
                <a:cubicBezTo>
                  <a:pt x="564" y="32"/>
                  <a:pt x="567" y="35"/>
                  <a:pt x="572" y="33"/>
                </a:cubicBezTo>
                <a:cubicBezTo>
                  <a:pt x="575" y="33"/>
                  <a:pt x="579" y="34"/>
                  <a:pt x="582" y="34"/>
                </a:cubicBezTo>
                <a:cubicBezTo>
                  <a:pt x="583" y="34"/>
                  <a:pt x="583" y="34"/>
                  <a:pt x="583" y="34"/>
                </a:cubicBezTo>
                <a:cubicBezTo>
                  <a:pt x="592" y="33"/>
                  <a:pt x="599" y="34"/>
                  <a:pt x="606" y="33"/>
                </a:cubicBezTo>
                <a:cubicBezTo>
                  <a:pt x="606" y="33"/>
                  <a:pt x="606" y="33"/>
                  <a:pt x="606" y="33"/>
                </a:cubicBezTo>
                <a:cubicBezTo>
                  <a:pt x="608" y="32"/>
                  <a:pt x="609" y="33"/>
                  <a:pt x="611" y="32"/>
                </a:cubicBezTo>
                <a:cubicBezTo>
                  <a:pt x="615" y="33"/>
                  <a:pt x="617" y="33"/>
                  <a:pt x="623" y="33"/>
                </a:cubicBezTo>
                <a:cubicBezTo>
                  <a:pt x="623" y="32"/>
                  <a:pt x="624" y="32"/>
                  <a:pt x="625" y="32"/>
                </a:cubicBezTo>
                <a:cubicBezTo>
                  <a:pt x="626" y="32"/>
                  <a:pt x="627" y="33"/>
                  <a:pt x="627" y="33"/>
                </a:cubicBezTo>
                <a:cubicBezTo>
                  <a:pt x="628" y="33"/>
                  <a:pt x="628" y="33"/>
                  <a:pt x="628" y="33"/>
                </a:cubicBezTo>
                <a:cubicBezTo>
                  <a:pt x="628" y="33"/>
                  <a:pt x="628" y="33"/>
                  <a:pt x="628" y="33"/>
                </a:cubicBezTo>
                <a:cubicBezTo>
                  <a:pt x="629" y="33"/>
                  <a:pt x="630" y="33"/>
                  <a:pt x="631" y="33"/>
                </a:cubicBezTo>
                <a:cubicBezTo>
                  <a:pt x="632" y="34"/>
                  <a:pt x="636" y="32"/>
                  <a:pt x="636" y="33"/>
                </a:cubicBezTo>
                <a:cubicBezTo>
                  <a:pt x="638" y="32"/>
                  <a:pt x="638" y="32"/>
                  <a:pt x="639" y="33"/>
                </a:cubicBezTo>
                <a:cubicBezTo>
                  <a:pt x="639" y="33"/>
                  <a:pt x="639" y="32"/>
                  <a:pt x="639" y="32"/>
                </a:cubicBezTo>
                <a:cubicBezTo>
                  <a:pt x="639" y="32"/>
                  <a:pt x="639" y="32"/>
                  <a:pt x="640" y="32"/>
                </a:cubicBezTo>
                <a:cubicBezTo>
                  <a:pt x="641" y="32"/>
                  <a:pt x="642" y="32"/>
                  <a:pt x="642" y="33"/>
                </a:cubicBezTo>
                <a:cubicBezTo>
                  <a:pt x="642" y="33"/>
                  <a:pt x="642" y="33"/>
                  <a:pt x="642" y="32"/>
                </a:cubicBezTo>
                <a:cubicBezTo>
                  <a:pt x="643" y="33"/>
                  <a:pt x="644" y="32"/>
                  <a:pt x="644" y="33"/>
                </a:cubicBezTo>
                <a:cubicBezTo>
                  <a:pt x="645" y="32"/>
                  <a:pt x="647" y="33"/>
                  <a:pt x="647" y="33"/>
                </a:cubicBezTo>
                <a:cubicBezTo>
                  <a:pt x="648" y="32"/>
                  <a:pt x="649" y="33"/>
                  <a:pt x="650" y="33"/>
                </a:cubicBezTo>
                <a:cubicBezTo>
                  <a:pt x="652" y="33"/>
                  <a:pt x="650" y="32"/>
                  <a:pt x="652" y="33"/>
                </a:cubicBezTo>
                <a:cubicBezTo>
                  <a:pt x="653" y="34"/>
                  <a:pt x="655" y="32"/>
                  <a:pt x="657" y="32"/>
                </a:cubicBezTo>
                <a:cubicBezTo>
                  <a:pt x="657" y="32"/>
                  <a:pt x="658" y="32"/>
                  <a:pt x="658" y="33"/>
                </a:cubicBezTo>
                <a:cubicBezTo>
                  <a:pt x="658" y="33"/>
                  <a:pt x="658" y="33"/>
                  <a:pt x="658" y="32"/>
                </a:cubicBezTo>
                <a:cubicBezTo>
                  <a:pt x="659" y="33"/>
                  <a:pt x="660" y="32"/>
                  <a:pt x="662" y="33"/>
                </a:cubicBezTo>
                <a:cubicBezTo>
                  <a:pt x="663" y="32"/>
                  <a:pt x="667" y="33"/>
                  <a:pt x="668" y="33"/>
                </a:cubicBezTo>
                <a:cubicBezTo>
                  <a:pt x="669" y="32"/>
                  <a:pt x="670" y="33"/>
                  <a:pt x="671" y="32"/>
                </a:cubicBezTo>
                <a:cubicBezTo>
                  <a:pt x="671" y="33"/>
                  <a:pt x="672" y="33"/>
                  <a:pt x="672" y="33"/>
                </a:cubicBezTo>
                <a:cubicBezTo>
                  <a:pt x="672" y="33"/>
                  <a:pt x="673" y="33"/>
                  <a:pt x="673" y="34"/>
                </a:cubicBezTo>
                <a:cubicBezTo>
                  <a:pt x="674" y="32"/>
                  <a:pt x="673" y="33"/>
                  <a:pt x="674" y="34"/>
                </a:cubicBezTo>
                <a:cubicBezTo>
                  <a:pt x="675" y="34"/>
                  <a:pt x="676" y="32"/>
                  <a:pt x="676" y="34"/>
                </a:cubicBezTo>
                <a:cubicBezTo>
                  <a:pt x="677" y="34"/>
                  <a:pt x="677" y="33"/>
                  <a:pt x="677" y="33"/>
                </a:cubicBezTo>
                <a:cubicBezTo>
                  <a:pt x="677" y="33"/>
                  <a:pt x="678" y="34"/>
                  <a:pt x="678" y="33"/>
                </a:cubicBezTo>
                <a:cubicBezTo>
                  <a:pt x="679" y="33"/>
                  <a:pt x="677" y="34"/>
                  <a:pt x="678" y="34"/>
                </a:cubicBezTo>
                <a:cubicBezTo>
                  <a:pt x="680" y="33"/>
                  <a:pt x="683" y="35"/>
                  <a:pt x="684" y="34"/>
                </a:cubicBezTo>
                <a:cubicBezTo>
                  <a:pt x="684" y="34"/>
                  <a:pt x="685" y="34"/>
                  <a:pt x="685" y="34"/>
                </a:cubicBezTo>
                <a:cubicBezTo>
                  <a:pt x="686" y="33"/>
                  <a:pt x="689" y="35"/>
                  <a:pt x="690" y="34"/>
                </a:cubicBezTo>
                <a:cubicBezTo>
                  <a:pt x="692" y="33"/>
                  <a:pt x="694" y="35"/>
                  <a:pt x="695" y="33"/>
                </a:cubicBezTo>
                <a:cubicBezTo>
                  <a:pt x="696" y="33"/>
                  <a:pt x="696" y="33"/>
                  <a:pt x="696" y="34"/>
                </a:cubicBezTo>
                <a:cubicBezTo>
                  <a:pt x="696" y="34"/>
                  <a:pt x="696" y="33"/>
                  <a:pt x="696" y="33"/>
                </a:cubicBezTo>
                <a:cubicBezTo>
                  <a:pt x="696" y="33"/>
                  <a:pt x="697" y="34"/>
                  <a:pt x="697" y="34"/>
                </a:cubicBezTo>
                <a:cubicBezTo>
                  <a:pt x="698" y="33"/>
                  <a:pt x="699" y="34"/>
                  <a:pt x="701" y="34"/>
                </a:cubicBezTo>
                <a:cubicBezTo>
                  <a:pt x="701" y="34"/>
                  <a:pt x="700" y="34"/>
                  <a:pt x="700" y="34"/>
                </a:cubicBezTo>
                <a:cubicBezTo>
                  <a:pt x="701" y="34"/>
                  <a:pt x="703" y="35"/>
                  <a:pt x="705" y="34"/>
                </a:cubicBezTo>
                <a:cubicBezTo>
                  <a:pt x="706" y="35"/>
                  <a:pt x="709" y="34"/>
                  <a:pt x="710" y="35"/>
                </a:cubicBezTo>
                <a:cubicBezTo>
                  <a:pt x="711" y="34"/>
                  <a:pt x="713" y="36"/>
                  <a:pt x="715" y="34"/>
                </a:cubicBezTo>
                <a:cubicBezTo>
                  <a:pt x="715" y="35"/>
                  <a:pt x="716" y="34"/>
                  <a:pt x="716" y="35"/>
                </a:cubicBezTo>
                <a:cubicBezTo>
                  <a:pt x="716" y="35"/>
                  <a:pt x="716" y="34"/>
                  <a:pt x="716" y="34"/>
                </a:cubicBezTo>
                <a:cubicBezTo>
                  <a:pt x="717" y="34"/>
                  <a:pt x="717" y="34"/>
                  <a:pt x="717" y="34"/>
                </a:cubicBezTo>
                <a:cubicBezTo>
                  <a:pt x="717" y="33"/>
                  <a:pt x="719" y="36"/>
                  <a:pt x="720" y="34"/>
                </a:cubicBezTo>
                <a:cubicBezTo>
                  <a:pt x="720" y="34"/>
                  <a:pt x="720" y="34"/>
                  <a:pt x="720" y="34"/>
                </a:cubicBezTo>
                <a:cubicBezTo>
                  <a:pt x="720" y="34"/>
                  <a:pt x="720" y="34"/>
                  <a:pt x="720" y="34"/>
                </a:cubicBezTo>
                <a:cubicBezTo>
                  <a:pt x="721" y="35"/>
                  <a:pt x="721" y="34"/>
                  <a:pt x="722" y="34"/>
                </a:cubicBezTo>
                <a:cubicBezTo>
                  <a:pt x="722" y="34"/>
                  <a:pt x="724" y="33"/>
                  <a:pt x="724" y="34"/>
                </a:cubicBezTo>
                <a:cubicBezTo>
                  <a:pt x="725" y="34"/>
                  <a:pt x="724" y="33"/>
                  <a:pt x="725" y="33"/>
                </a:cubicBezTo>
                <a:cubicBezTo>
                  <a:pt x="725" y="33"/>
                  <a:pt x="725" y="34"/>
                  <a:pt x="725" y="34"/>
                </a:cubicBezTo>
                <a:cubicBezTo>
                  <a:pt x="726" y="34"/>
                  <a:pt x="726" y="34"/>
                  <a:pt x="726" y="33"/>
                </a:cubicBezTo>
                <a:cubicBezTo>
                  <a:pt x="726" y="33"/>
                  <a:pt x="726" y="34"/>
                  <a:pt x="726" y="34"/>
                </a:cubicBezTo>
                <a:cubicBezTo>
                  <a:pt x="727" y="34"/>
                  <a:pt x="727" y="34"/>
                  <a:pt x="727" y="34"/>
                </a:cubicBezTo>
                <a:cubicBezTo>
                  <a:pt x="727" y="34"/>
                  <a:pt x="727" y="34"/>
                  <a:pt x="727" y="34"/>
                </a:cubicBezTo>
                <a:cubicBezTo>
                  <a:pt x="727" y="34"/>
                  <a:pt x="727" y="34"/>
                  <a:pt x="727" y="34"/>
                </a:cubicBezTo>
                <a:cubicBezTo>
                  <a:pt x="728" y="33"/>
                  <a:pt x="728" y="34"/>
                  <a:pt x="728" y="34"/>
                </a:cubicBezTo>
                <a:cubicBezTo>
                  <a:pt x="729" y="34"/>
                  <a:pt x="730" y="33"/>
                  <a:pt x="730" y="34"/>
                </a:cubicBezTo>
                <a:cubicBezTo>
                  <a:pt x="730" y="34"/>
                  <a:pt x="730" y="34"/>
                  <a:pt x="730" y="33"/>
                </a:cubicBezTo>
                <a:cubicBezTo>
                  <a:pt x="731" y="33"/>
                  <a:pt x="731" y="34"/>
                  <a:pt x="731" y="34"/>
                </a:cubicBezTo>
                <a:cubicBezTo>
                  <a:pt x="732" y="34"/>
                  <a:pt x="732" y="33"/>
                  <a:pt x="732" y="33"/>
                </a:cubicBezTo>
                <a:cubicBezTo>
                  <a:pt x="733" y="33"/>
                  <a:pt x="733" y="33"/>
                  <a:pt x="735" y="33"/>
                </a:cubicBezTo>
                <a:cubicBezTo>
                  <a:pt x="735" y="33"/>
                  <a:pt x="735" y="33"/>
                  <a:pt x="735" y="34"/>
                </a:cubicBezTo>
                <a:cubicBezTo>
                  <a:pt x="735" y="33"/>
                  <a:pt x="736" y="34"/>
                  <a:pt x="736" y="34"/>
                </a:cubicBezTo>
                <a:cubicBezTo>
                  <a:pt x="737" y="34"/>
                  <a:pt x="737" y="33"/>
                  <a:pt x="738" y="33"/>
                </a:cubicBezTo>
                <a:cubicBezTo>
                  <a:pt x="739" y="33"/>
                  <a:pt x="738" y="33"/>
                  <a:pt x="739" y="33"/>
                </a:cubicBezTo>
                <a:cubicBezTo>
                  <a:pt x="740" y="33"/>
                  <a:pt x="740" y="34"/>
                  <a:pt x="740" y="34"/>
                </a:cubicBezTo>
                <a:cubicBezTo>
                  <a:pt x="740" y="34"/>
                  <a:pt x="740" y="33"/>
                  <a:pt x="741" y="33"/>
                </a:cubicBezTo>
                <a:cubicBezTo>
                  <a:pt x="742" y="34"/>
                  <a:pt x="743" y="33"/>
                  <a:pt x="743" y="34"/>
                </a:cubicBezTo>
                <a:cubicBezTo>
                  <a:pt x="744" y="34"/>
                  <a:pt x="744" y="33"/>
                  <a:pt x="744" y="33"/>
                </a:cubicBezTo>
                <a:cubicBezTo>
                  <a:pt x="744" y="33"/>
                  <a:pt x="744" y="33"/>
                  <a:pt x="744" y="34"/>
                </a:cubicBezTo>
                <a:cubicBezTo>
                  <a:pt x="746" y="34"/>
                  <a:pt x="748" y="33"/>
                  <a:pt x="748" y="34"/>
                </a:cubicBezTo>
                <a:cubicBezTo>
                  <a:pt x="749" y="33"/>
                  <a:pt x="749" y="33"/>
                  <a:pt x="749" y="33"/>
                </a:cubicBezTo>
                <a:cubicBezTo>
                  <a:pt x="750" y="34"/>
                  <a:pt x="754" y="33"/>
                  <a:pt x="756" y="33"/>
                </a:cubicBezTo>
                <a:cubicBezTo>
                  <a:pt x="757" y="33"/>
                  <a:pt x="757" y="34"/>
                  <a:pt x="757" y="34"/>
                </a:cubicBezTo>
                <a:cubicBezTo>
                  <a:pt x="758" y="33"/>
                  <a:pt x="758" y="34"/>
                  <a:pt x="759" y="33"/>
                </a:cubicBezTo>
                <a:cubicBezTo>
                  <a:pt x="759" y="33"/>
                  <a:pt x="759" y="33"/>
                  <a:pt x="759" y="34"/>
                </a:cubicBezTo>
                <a:cubicBezTo>
                  <a:pt x="760" y="34"/>
                  <a:pt x="760" y="33"/>
                  <a:pt x="760" y="34"/>
                </a:cubicBezTo>
                <a:cubicBezTo>
                  <a:pt x="761" y="33"/>
                  <a:pt x="761" y="33"/>
                  <a:pt x="762" y="33"/>
                </a:cubicBezTo>
                <a:cubicBezTo>
                  <a:pt x="762" y="33"/>
                  <a:pt x="762" y="34"/>
                  <a:pt x="762" y="34"/>
                </a:cubicBezTo>
                <a:cubicBezTo>
                  <a:pt x="762" y="34"/>
                  <a:pt x="762" y="33"/>
                  <a:pt x="762" y="33"/>
                </a:cubicBezTo>
                <a:cubicBezTo>
                  <a:pt x="763" y="34"/>
                  <a:pt x="764" y="34"/>
                  <a:pt x="764" y="33"/>
                </a:cubicBezTo>
                <a:cubicBezTo>
                  <a:pt x="765" y="34"/>
                  <a:pt x="766" y="33"/>
                  <a:pt x="767" y="33"/>
                </a:cubicBezTo>
                <a:cubicBezTo>
                  <a:pt x="767" y="33"/>
                  <a:pt x="767" y="34"/>
                  <a:pt x="768" y="34"/>
                </a:cubicBezTo>
                <a:cubicBezTo>
                  <a:pt x="768" y="33"/>
                  <a:pt x="768" y="33"/>
                  <a:pt x="768" y="34"/>
                </a:cubicBezTo>
                <a:cubicBezTo>
                  <a:pt x="769" y="33"/>
                  <a:pt x="769" y="33"/>
                  <a:pt x="769" y="33"/>
                </a:cubicBezTo>
                <a:cubicBezTo>
                  <a:pt x="770" y="33"/>
                  <a:pt x="771" y="34"/>
                  <a:pt x="771" y="33"/>
                </a:cubicBezTo>
                <a:cubicBezTo>
                  <a:pt x="771" y="33"/>
                  <a:pt x="771" y="33"/>
                  <a:pt x="771" y="34"/>
                </a:cubicBezTo>
                <a:cubicBezTo>
                  <a:pt x="772" y="34"/>
                  <a:pt x="772" y="33"/>
                  <a:pt x="772" y="33"/>
                </a:cubicBezTo>
                <a:cubicBezTo>
                  <a:pt x="773" y="33"/>
                  <a:pt x="772" y="34"/>
                  <a:pt x="773" y="34"/>
                </a:cubicBezTo>
                <a:cubicBezTo>
                  <a:pt x="773" y="34"/>
                  <a:pt x="775" y="33"/>
                  <a:pt x="777" y="33"/>
                </a:cubicBezTo>
                <a:cubicBezTo>
                  <a:pt x="778" y="33"/>
                  <a:pt x="778" y="34"/>
                  <a:pt x="779" y="33"/>
                </a:cubicBezTo>
                <a:cubicBezTo>
                  <a:pt x="779" y="33"/>
                  <a:pt x="779" y="34"/>
                  <a:pt x="779" y="34"/>
                </a:cubicBezTo>
                <a:cubicBezTo>
                  <a:pt x="780" y="34"/>
                  <a:pt x="780" y="34"/>
                  <a:pt x="780" y="34"/>
                </a:cubicBezTo>
                <a:cubicBezTo>
                  <a:pt x="780" y="34"/>
                  <a:pt x="780" y="34"/>
                  <a:pt x="780" y="34"/>
                </a:cubicBezTo>
                <a:cubicBezTo>
                  <a:pt x="780" y="34"/>
                  <a:pt x="780" y="34"/>
                  <a:pt x="781" y="34"/>
                </a:cubicBezTo>
                <a:cubicBezTo>
                  <a:pt x="781" y="34"/>
                  <a:pt x="783" y="34"/>
                  <a:pt x="783" y="34"/>
                </a:cubicBezTo>
                <a:cubicBezTo>
                  <a:pt x="785" y="34"/>
                  <a:pt x="787" y="34"/>
                  <a:pt x="788" y="34"/>
                </a:cubicBezTo>
                <a:cubicBezTo>
                  <a:pt x="788" y="34"/>
                  <a:pt x="791" y="35"/>
                  <a:pt x="791" y="34"/>
                </a:cubicBezTo>
                <a:cubicBezTo>
                  <a:pt x="792" y="34"/>
                  <a:pt x="791" y="34"/>
                  <a:pt x="791" y="34"/>
                </a:cubicBezTo>
                <a:cubicBezTo>
                  <a:pt x="791" y="34"/>
                  <a:pt x="791" y="34"/>
                  <a:pt x="792" y="34"/>
                </a:cubicBezTo>
                <a:cubicBezTo>
                  <a:pt x="792" y="34"/>
                  <a:pt x="793" y="35"/>
                  <a:pt x="793" y="35"/>
                </a:cubicBezTo>
                <a:cubicBezTo>
                  <a:pt x="794" y="35"/>
                  <a:pt x="797" y="33"/>
                  <a:pt x="797" y="35"/>
                </a:cubicBezTo>
                <a:cubicBezTo>
                  <a:pt x="798" y="35"/>
                  <a:pt x="798" y="35"/>
                  <a:pt x="798" y="34"/>
                </a:cubicBezTo>
                <a:cubicBezTo>
                  <a:pt x="798" y="34"/>
                  <a:pt x="798" y="35"/>
                  <a:pt x="799" y="35"/>
                </a:cubicBezTo>
                <a:cubicBezTo>
                  <a:pt x="799" y="35"/>
                  <a:pt x="799" y="35"/>
                  <a:pt x="799" y="34"/>
                </a:cubicBezTo>
                <a:cubicBezTo>
                  <a:pt x="800" y="34"/>
                  <a:pt x="800" y="35"/>
                  <a:pt x="800" y="35"/>
                </a:cubicBezTo>
                <a:cubicBezTo>
                  <a:pt x="800" y="34"/>
                  <a:pt x="802" y="36"/>
                  <a:pt x="802" y="34"/>
                </a:cubicBezTo>
                <a:cubicBezTo>
                  <a:pt x="803" y="34"/>
                  <a:pt x="805" y="34"/>
                  <a:pt x="806" y="35"/>
                </a:cubicBezTo>
                <a:cubicBezTo>
                  <a:pt x="807" y="35"/>
                  <a:pt x="807" y="34"/>
                  <a:pt x="807" y="34"/>
                </a:cubicBezTo>
                <a:cubicBezTo>
                  <a:pt x="807" y="34"/>
                  <a:pt x="807" y="35"/>
                  <a:pt x="808" y="35"/>
                </a:cubicBezTo>
                <a:cubicBezTo>
                  <a:pt x="809" y="34"/>
                  <a:pt x="810" y="35"/>
                  <a:pt x="811" y="34"/>
                </a:cubicBezTo>
                <a:cubicBezTo>
                  <a:pt x="812" y="35"/>
                  <a:pt x="812" y="34"/>
                  <a:pt x="812" y="34"/>
                </a:cubicBezTo>
                <a:cubicBezTo>
                  <a:pt x="813" y="34"/>
                  <a:pt x="815" y="34"/>
                  <a:pt x="815" y="35"/>
                </a:cubicBezTo>
                <a:cubicBezTo>
                  <a:pt x="815" y="35"/>
                  <a:pt x="815" y="34"/>
                  <a:pt x="815" y="34"/>
                </a:cubicBezTo>
                <a:cubicBezTo>
                  <a:pt x="816" y="34"/>
                  <a:pt x="816" y="35"/>
                  <a:pt x="816" y="35"/>
                </a:cubicBezTo>
                <a:cubicBezTo>
                  <a:pt x="817" y="35"/>
                  <a:pt x="817" y="34"/>
                  <a:pt x="818" y="35"/>
                </a:cubicBezTo>
                <a:cubicBezTo>
                  <a:pt x="818" y="35"/>
                  <a:pt x="818" y="34"/>
                  <a:pt x="818" y="34"/>
                </a:cubicBezTo>
                <a:cubicBezTo>
                  <a:pt x="819" y="34"/>
                  <a:pt x="818" y="35"/>
                  <a:pt x="819" y="36"/>
                </a:cubicBezTo>
                <a:cubicBezTo>
                  <a:pt x="820" y="34"/>
                  <a:pt x="820" y="36"/>
                  <a:pt x="822" y="35"/>
                </a:cubicBezTo>
                <a:cubicBezTo>
                  <a:pt x="822" y="35"/>
                  <a:pt x="822" y="35"/>
                  <a:pt x="822" y="36"/>
                </a:cubicBezTo>
                <a:cubicBezTo>
                  <a:pt x="823" y="35"/>
                  <a:pt x="824" y="36"/>
                  <a:pt x="824" y="35"/>
                </a:cubicBezTo>
                <a:cubicBezTo>
                  <a:pt x="824" y="35"/>
                  <a:pt x="824" y="35"/>
                  <a:pt x="824" y="35"/>
                </a:cubicBezTo>
                <a:cubicBezTo>
                  <a:pt x="825" y="35"/>
                  <a:pt x="825" y="35"/>
                  <a:pt x="825" y="34"/>
                </a:cubicBezTo>
                <a:cubicBezTo>
                  <a:pt x="826" y="35"/>
                  <a:pt x="825" y="35"/>
                  <a:pt x="826" y="34"/>
                </a:cubicBezTo>
                <a:cubicBezTo>
                  <a:pt x="827" y="35"/>
                  <a:pt x="827" y="35"/>
                  <a:pt x="827" y="35"/>
                </a:cubicBezTo>
                <a:cubicBezTo>
                  <a:pt x="827" y="35"/>
                  <a:pt x="829" y="35"/>
                  <a:pt x="830" y="35"/>
                </a:cubicBezTo>
                <a:cubicBezTo>
                  <a:pt x="830" y="35"/>
                  <a:pt x="831" y="34"/>
                  <a:pt x="830" y="34"/>
                </a:cubicBezTo>
                <a:cubicBezTo>
                  <a:pt x="831" y="34"/>
                  <a:pt x="832" y="34"/>
                  <a:pt x="831" y="35"/>
                </a:cubicBezTo>
                <a:cubicBezTo>
                  <a:pt x="832" y="35"/>
                  <a:pt x="832" y="35"/>
                  <a:pt x="832" y="34"/>
                </a:cubicBezTo>
                <a:cubicBezTo>
                  <a:pt x="833" y="34"/>
                  <a:pt x="834" y="34"/>
                  <a:pt x="833" y="35"/>
                </a:cubicBezTo>
                <a:cubicBezTo>
                  <a:pt x="834" y="35"/>
                  <a:pt x="834" y="34"/>
                  <a:pt x="834" y="35"/>
                </a:cubicBezTo>
                <a:cubicBezTo>
                  <a:pt x="835" y="35"/>
                  <a:pt x="835" y="34"/>
                  <a:pt x="835" y="34"/>
                </a:cubicBezTo>
                <a:cubicBezTo>
                  <a:pt x="836" y="34"/>
                  <a:pt x="836" y="34"/>
                  <a:pt x="837" y="34"/>
                </a:cubicBezTo>
                <a:cubicBezTo>
                  <a:pt x="837" y="33"/>
                  <a:pt x="839" y="35"/>
                  <a:pt x="840" y="33"/>
                </a:cubicBezTo>
                <a:cubicBezTo>
                  <a:pt x="841" y="35"/>
                  <a:pt x="842" y="34"/>
                  <a:pt x="843" y="34"/>
                </a:cubicBezTo>
                <a:cubicBezTo>
                  <a:pt x="845" y="35"/>
                  <a:pt x="848" y="32"/>
                  <a:pt x="851" y="32"/>
                </a:cubicBezTo>
                <a:cubicBezTo>
                  <a:pt x="851" y="32"/>
                  <a:pt x="851" y="33"/>
                  <a:pt x="851" y="33"/>
                </a:cubicBezTo>
                <a:cubicBezTo>
                  <a:pt x="852" y="32"/>
                  <a:pt x="852" y="33"/>
                  <a:pt x="853" y="33"/>
                </a:cubicBezTo>
                <a:cubicBezTo>
                  <a:pt x="854" y="32"/>
                  <a:pt x="854" y="33"/>
                  <a:pt x="854" y="32"/>
                </a:cubicBezTo>
                <a:cubicBezTo>
                  <a:pt x="855" y="33"/>
                  <a:pt x="856" y="34"/>
                  <a:pt x="857" y="33"/>
                </a:cubicBezTo>
                <a:cubicBezTo>
                  <a:pt x="858" y="34"/>
                  <a:pt x="860" y="34"/>
                  <a:pt x="860" y="33"/>
                </a:cubicBezTo>
                <a:cubicBezTo>
                  <a:pt x="862" y="33"/>
                  <a:pt x="863" y="32"/>
                  <a:pt x="865" y="34"/>
                </a:cubicBezTo>
                <a:cubicBezTo>
                  <a:pt x="865" y="33"/>
                  <a:pt x="866" y="33"/>
                  <a:pt x="866" y="33"/>
                </a:cubicBezTo>
                <a:cubicBezTo>
                  <a:pt x="867" y="33"/>
                  <a:pt x="868" y="33"/>
                  <a:pt x="869" y="33"/>
                </a:cubicBezTo>
                <a:cubicBezTo>
                  <a:pt x="869" y="34"/>
                  <a:pt x="869" y="33"/>
                  <a:pt x="869" y="34"/>
                </a:cubicBezTo>
                <a:cubicBezTo>
                  <a:pt x="870" y="33"/>
                  <a:pt x="870" y="34"/>
                  <a:pt x="870" y="33"/>
                </a:cubicBezTo>
                <a:cubicBezTo>
                  <a:pt x="871" y="34"/>
                  <a:pt x="871" y="33"/>
                  <a:pt x="872" y="34"/>
                </a:cubicBezTo>
                <a:cubicBezTo>
                  <a:pt x="873" y="33"/>
                  <a:pt x="872" y="33"/>
                  <a:pt x="872" y="33"/>
                </a:cubicBezTo>
                <a:cubicBezTo>
                  <a:pt x="873" y="33"/>
                  <a:pt x="872" y="33"/>
                  <a:pt x="873" y="34"/>
                </a:cubicBezTo>
                <a:cubicBezTo>
                  <a:pt x="874" y="34"/>
                  <a:pt x="874" y="33"/>
                  <a:pt x="874" y="33"/>
                </a:cubicBezTo>
                <a:cubicBezTo>
                  <a:pt x="874" y="33"/>
                  <a:pt x="875" y="33"/>
                  <a:pt x="875" y="34"/>
                </a:cubicBezTo>
                <a:cubicBezTo>
                  <a:pt x="875" y="34"/>
                  <a:pt x="877" y="33"/>
                  <a:pt x="877" y="34"/>
                </a:cubicBezTo>
                <a:cubicBezTo>
                  <a:pt x="878" y="33"/>
                  <a:pt x="880" y="33"/>
                  <a:pt x="881" y="33"/>
                </a:cubicBezTo>
                <a:cubicBezTo>
                  <a:pt x="881" y="33"/>
                  <a:pt x="881" y="33"/>
                  <a:pt x="882" y="33"/>
                </a:cubicBezTo>
                <a:cubicBezTo>
                  <a:pt x="883" y="33"/>
                  <a:pt x="885" y="34"/>
                  <a:pt x="887" y="34"/>
                </a:cubicBezTo>
                <a:cubicBezTo>
                  <a:pt x="887" y="33"/>
                  <a:pt x="887" y="33"/>
                  <a:pt x="887" y="33"/>
                </a:cubicBezTo>
                <a:cubicBezTo>
                  <a:pt x="888" y="34"/>
                  <a:pt x="890" y="34"/>
                  <a:pt x="891" y="33"/>
                </a:cubicBezTo>
                <a:cubicBezTo>
                  <a:pt x="891" y="34"/>
                  <a:pt x="891" y="33"/>
                  <a:pt x="892" y="33"/>
                </a:cubicBezTo>
                <a:cubicBezTo>
                  <a:pt x="892" y="33"/>
                  <a:pt x="893" y="33"/>
                  <a:pt x="893" y="33"/>
                </a:cubicBezTo>
                <a:cubicBezTo>
                  <a:pt x="893" y="32"/>
                  <a:pt x="895" y="33"/>
                  <a:pt x="895" y="33"/>
                </a:cubicBezTo>
                <a:cubicBezTo>
                  <a:pt x="896" y="33"/>
                  <a:pt x="897" y="32"/>
                  <a:pt x="897" y="33"/>
                </a:cubicBezTo>
                <a:cubicBezTo>
                  <a:pt x="898" y="33"/>
                  <a:pt x="898" y="33"/>
                  <a:pt x="898" y="32"/>
                </a:cubicBezTo>
                <a:cubicBezTo>
                  <a:pt x="899" y="32"/>
                  <a:pt x="898" y="33"/>
                  <a:pt x="899" y="33"/>
                </a:cubicBezTo>
                <a:cubicBezTo>
                  <a:pt x="901" y="32"/>
                  <a:pt x="904" y="33"/>
                  <a:pt x="907" y="32"/>
                </a:cubicBezTo>
                <a:cubicBezTo>
                  <a:pt x="907" y="32"/>
                  <a:pt x="907" y="32"/>
                  <a:pt x="907" y="32"/>
                </a:cubicBezTo>
                <a:cubicBezTo>
                  <a:pt x="908" y="32"/>
                  <a:pt x="908" y="32"/>
                  <a:pt x="908" y="31"/>
                </a:cubicBezTo>
                <a:cubicBezTo>
                  <a:pt x="908" y="31"/>
                  <a:pt x="909" y="31"/>
                  <a:pt x="909" y="32"/>
                </a:cubicBezTo>
                <a:cubicBezTo>
                  <a:pt x="910" y="31"/>
                  <a:pt x="911" y="32"/>
                  <a:pt x="912" y="31"/>
                </a:cubicBezTo>
                <a:cubicBezTo>
                  <a:pt x="913" y="31"/>
                  <a:pt x="913" y="32"/>
                  <a:pt x="913" y="32"/>
                </a:cubicBezTo>
                <a:cubicBezTo>
                  <a:pt x="914" y="31"/>
                  <a:pt x="916" y="33"/>
                  <a:pt x="917" y="31"/>
                </a:cubicBezTo>
                <a:cubicBezTo>
                  <a:pt x="918" y="31"/>
                  <a:pt x="919" y="32"/>
                  <a:pt x="919" y="33"/>
                </a:cubicBezTo>
                <a:cubicBezTo>
                  <a:pt x="920" y="32"/>
                  <a:pt x="922" y="32"/>
                  <a:pt x="923" y="32"/>
                </a:cubicBezTo>
                <a:cubicBezTo>
                  <a:pt x="924" y="32"/>
                  <a:pt x="924" y="32"/>
                  <a:pt x="924" y="33"/>
                </a:cubicBezTo>
                <a:cubicBezTo>
                  <a:pt x="925" y="32"/>
                  <a:pt x="925" y="33"/>
                  <a:pt x="926" y="32"/>
                </a:cubicBezTo>
                <a:cubicBezTo>
                  <a:pt x="927" y="33"/>
                  <a:pt x="928" y="32"/>
                  <a:pt x="931" y="32"/>
                </a:cubicBezTo>
                <a:cubicBezTo>
                  <a:pt x="931" y="32"/>
                  <a:pt x="930" y="32"/>
                  <a:pt x="930" y="33"/>
                </a:cubicBezTo>
                <a:cubicBezTo>
                  <a:pt x="931" y="33"/>
                  <a:pt x="932" y="32"/>
                  <a:pt x="933" y="33"/>
                </a:cubicBezTo>
                <a:cubicBezTo>
                  <a:pt x="933" y="33"/>
                  <a:pt x="933" y="32"/>
                  <a:pt x="933" y="32"/>
                </a:cubicBezTo>
                <a:cubicBezTo>
                  <a:pt x="934" y="33"/>
                  <a:pt x="935" y="33"/>
                  <a:pt x="935" y="33"/>
                </a:cubicBezTo>
                <a:cubicBezTo>
                  <a:pt x="936" y="33"/>
                  <a:pt x="935" y="32"/>
                  <a:pt x="936" y="32"/>
                </a:cubicBezTo>
                <a:cubicBezTo>
                  <a:pt x="937" y="32"/>
                  <a:pt x="936" y="32"/>
                  <a:pt x="936" y="33"/>
                </a:cubicBezTo>
                <a:cubicBezTo>
                  <a:pt x="937" y="32"/>
                  <a:pt x="940" y="32"/>
                  <a:pt x="941" y="33"/>
                </a:cubicBezTo>
                <a:cubicBezTo>
                  <a:pt x="942" y="32"/>
                  <a:pt x="943" y="34"/>
                  <a:pt x="945" y="33"/>
                </a:cubicBezTo>
                <a:cubicBezTo>
                  <a:pt x="945" y="33"/>
                  <a:pt x="944" y="33"/>
                  <a:pt x="944" y="32"/>
                </a:cubicBezTo>
                <a:cubicBezTo>
                  <a:pt x="945" y="32"/>
                  <a:pt x="946" y="33"/>
                  <a:pt x="946" y="32"/>
                </a:cubicBezTo>
                <a:cubicBezTo>
                  <a:pt x="946" y="32"/>
                  <a:pt x="946" y="32"/>
                  <a:pt x="946" y="33"/>
                </a:cubicBezTo>
                <a:cubicBezTo>
                  <a:pt x="948" y="33"/>
                  <a:pt x="948" y="32"/>
                  <a:pt x="949" y="33"/>
                </a:cubicBezTo>
                <a:cubicBezTo>
                  <a:pt x="950" y="33"/>
                  <a:pt x="951" y="33"/>
                  <a:pt x="951" y="32"/>
                </a:cubicBezTo>
                <a:cubicBezTo>
                  <a:pt x="952" y="32"/>
                  <a:pt x="952" y="33"/>
                  <a:pt x="953" y="33"/>
                </a:cubicBezTo>
                <a:cubicBezTo>
                  <a:pt x="953" y="32"/>
                  <a:pt x="956" y="34"/>
                  <a:pt x="957" y="32"/>
                </a:cubicBezTo>
                <a:cubicBezTo>
                  <a:pt x="957" y="32"/>
                  <a:pt x="957" y="33"/>
                  <a:pt x="957" y="32"/>
                </a:cubicBezTo>
                <a:cubicBezTo>
                  <a:pt x="958" y="32"/>
                  <a:pt x="958" y="32"/>
                  <a:pt x="958" y="33"/>
                </a:cubicBezTo>
                <a:cubicBezTo>
                  <a:pt x="959" y="32"/>
                  <a:pt x="960" y="32"/>
                  <a:pt x="961" y="33"/>
                </a:cubicBezTo>
                <a:cubicBezTo>
                  <a:pt x="962" y="32"/>
                  <a:pt x="964" y="34"/>
                  <a:pt x="965" y="32"/>
                </a:cubicBezTo>
                <a:cubicBezTo>
                  <a:pt x="966" y="33"/>
                  <a:pt x="968" y="31"/>
                  <a:pt x="969" y="33"/>
                </a:cubicBezTo>
                <a:cubicBezTo>
                  <a:pt x="969" y="33"/>
                  <a:pt x="971" y="32"/>
                  <a:pt x="971" y="33"/>
                </a:cubicBezTo>
                <a:cubicBezTo>
                  <a:pt x="972" y="32"/>
                  <a:pt x="973" y="32"/>
                  <a:pt x="973" y="33"/>
                </a:cubicBezTo>
                <a:cubicBezTo>
                  <a:pt x="973" y="32"/>
                  <a:pt x="975" y="32"/>
                  <a:pt x="975" y="33"/>
                </a:cubicBezTo>
                <a:cubicBezTo>
                  <a:pt x="975" y="32"/>
                  <a:pt x="977" y="33"/>
                  <a:pt x="977" y="32"/>
                </a:cubicBezTo>
                <a:cubicBezTo>
                  <a:pt x="977" y="32"/>
                  <a:pt x="977" y="32"/>
                  <a:pt x="977" y="33"/>
                </a:cubicBezTo>
                <a:cubicBezTo>
                  <a:pt x="981" y="33"/>
                  <a:pt x="988" y="33"/>
                  <a:pt x="991" y="33"/>
                </a:cubicBezTo>
                <a:cubicBezTo>
                  <a:pt x="992" y="33"/>
                  <a:pt x="992" y="33"/>
                  <a:pt x="992" y="33"/>
                </a:cubicBezTo>
                <a:cubicBezTo>
                  <a:pt x="992" y="33"/>
                  <a:pt x="993" y="33"/>
                  <a:pt x="993" y="33"/>
                </a:cubicBezTo>
                <a:cubicBezTo>
                  <a:pt x="994" y="34"/>
                  <a:pt x="993" y="32"/>
                  <a:pt x="994" y="33"/>
                </a:cubicBezTo>
                <a:cubicBezTo>
                  <a:pt x="994" y="33"/>
                  <a:pt x="994" y="33"/>
                  <a:pt x="994" y="33"/>
                </a:cubicBezTo>
                <a:cubicBezTo>
                  <a:pt x="997" y="32"/>
                  <a:pt x="998" y="34"/>
                  <a:pt x="999" y="33"/>
                </a:cubicBezTo>
                <a:cubicBezTo>
                  <a:pt x="999" y="33"/>
                  <a:pt x="1000" y="33"/>
                  <a:pt x="1000" y="34"/>
                </a:cubicBezTo>
                <a:cubicBezTo>
                  <a:pt x="1001" y="33"/>
                  <a:pt x="1001" y="33"/>
                  <a:pt x="1001" y="33"/>
                </a:cubicBezTo>
                <a:cubicBezTo>
                  <a:pt x="1002" y="34"/>
                  <a:pt x="1004" y="33"/>
                  <a:pt x="1006" y="33"/>
                </a:cubicBezTo>
                <a:cubicBezTo>
                  <a:pt x="1006" y="33"/>
                  <a:pt x="1007" y="34"/>
                  <a:pt x="1007" y="34"/>
                </a:cubicBezTo>
                <a:cubicBezTo>
                  <a:pt x="1009" y="33"/>
                  <a:pt x="1011" y="34"/>
                  <a:pt x="1014" y="34"/>
                </a:cubicBezTo>
                <a:cubicBezTo>
                  <a:pt x="1017" y="34"/>
                  <a:pt x="1021" y="33"/>
                  <a:pt x="1021" y="35"/>
                </a:cubicBezTo>
                <a:cubicBezTo>
                  <a:pt x="1022" y="35"/>
                  <a:pt x="1023" y="33"/>
                  <a:pt x="1023" y="35"/>
                </a:cubicBezTo>
                <a:cubicBezTo>
                  <a:pt x="1023" y="35"/>
                  <a:pt x="1023" y="34"/>
                  <a:pt x="1023" y="34"/>
                </a:cubicBezTo>
                <a:cubicBezTo>
                  <a:pt x="1025" y="36"/>
                  <a:pt x="1028" y="32"/>
                  <a:pt x="1030" y="34"/>
                </a:cubicBezTo>
                <a:cubicBezTo>
                  <a:pt x="1033" y="33"/>
                  <a:pt x="1034" y="33"/>
                  <a:pt x="1036" y="34"/>
                </a:cubicBezTo>
                <a:cubicBezTo>
                  <a:pt x="1037" y="33"/>
                  <a:pt x="1039" y="33"/>
                  <a:pt x="1041" y="34"/>
                </a:cubicBezTo>
                <a:cubicBezTo>
                  <a:pt x="1041" y="34"/>
                  <a:pt x="1042" y="33"/>
                  <a:pt x="1042" y="33"/>
                </a:cubicBezTo>
                <a:cubicBezTo>
                  <a:pt x="1043" y="33"/>
                  <a:pt x="1047" y="32"/>
                  <a:pt x="1046" y="34"/>
                </a:cubicBezTo>
                <a:cubicBezTo>
                  <a:pt x="1047" y="33"/>
                  <a:pt x="1050" y="34"/>
                  <a:pt x="1050" y="33"/>
                </a:cubicBezTo>
                <a:cubicBezTo>
                  <a:pt x="1051" y="33"/>
                  <a:pt x="1051" y="33"/>
                  <a:pt x="1051" y="33"/>
                </a:cubicBezTo>
                <a:cubicBezTo>
                  <a:pt x="1052" y="33"/>
                  <a:pt x="1052" y="33"/>
                  <a:pt x="1052" y="33"/>
                </a:cubicBezTo>
                <a:cubicBezTo>
                  <a:pt x="1053" y="33"/>
                  <a:pt x="1052" y="33"/>
                  <a:pt x="1052" y="34"/>
                </a:cubicBezTo>
                <a:cubicBezTo>
                  <a:pt x="1054" y="34"/>
                  <a:pt x="1057" y="32"/>
                  <a:pt x="1058" y="34"/>
                </a:cubicBezTo>
                <a:cubicBezTo>
                  <a:pt x="1060" y="33"/>
                  <a:pt x="1062" y="34"/>
                  <a:pt x="1063" y="33"/>
                </a:cubicBezTo>
                <a:cubicBezTo>
                  <a:pt x="1063" y="33"/>
                  <a:pt x="1063" y="34"/>
                  <a:pt x="1063" y="34"/>
                </a:cubicBezTo>
                <a:cubicBezTo>
                  <a:pt x="1066" y="34"/>
                  <a:pt x="1069" y="32"/>
                  <a:pt x="1071" y="33"/>
                </a:cubicBezTo>
                <a:cubicBezTo>
                  <a:pt x="1072" y="32"/>
                  <a:pt x="1075" y="34"/>
                  <a:pt x="1075" y="33"/>
                </a:cubicBezTo>
                <a:cubicBezTo>
                  <a:pt x="1076" y="33"/>
                  <a:pt x="1077" y="33"/>
                  <a:pt x="1077" y="33"/>
                </a:cubicBezTo>
                <a:cubicBezTo>
                  <a:pt x="1078" y="33"/>
                  <a:pt x="1078" y="33"/>
                  <a:pt x="1078" y="33"/>
                </a:cubicBezTo>
                <a:cubicBezTo>
                  <a:pt x="1079" y="33"/>
                  <a:pt x="1081" y="33"/>
                  <a:pt x="1082" y="34"/>
                </a:cubicBezTo>
                <a:cubicBezTo>
                  <a:pt x="1084" y="33"/>
                  <a:pt x="1086" y="34"/>
                  <a:pt x="1087" y="33"/>
                </a:cubicBezTo>
                <a:cubicBezTo>
                  <a:pt x="1088" y="33"/>
                  <a:pt x="1088" y="34"/>
                  <a:pt x="1089" y="34"/>
                </a:cubicBezTo>
                <a:cubicBezTo>
                  <a:pt x="1089" y="34"/>
                  <a:pt x="1089" y="34"/>
                  <a:pt x="1089" y="33"/>
                </a:cubicBezTo>
                <a:cubicBezTo>
                  <a:pt x="1091" y="34"/>
                  <a:pt x="1093" y="34"/>
                  <a:pt x="1094" y="33"/>
                </a:cubicBezTo>
                <a:cubicBezTo>
                  <a:pt x="1095" y="33"/>
                  <a:pt x="1094" y="34"/>
                  <a:pt x="1095" y="34"/>
                </a:cubicBezTo>
                <a:cubicBezTo>
                  <a:pt x="1095" y="33"/>
                  <a:pt x="1097" y="33"/>
                  <a:pt x="1098" y="33"/>
                </a:cubicBezTo>
                <a:cubicBezTo>
                  <a:pt x="1099" y="31"/>
                  <a:pt x="1100" y="34"/>
                  <a:pt x="1102" y="33"/>
                </a:cubicBezTo>
                <a:cubicBezTo>
                  <a:pt x="1102" y="33"/>
                  <a:pt x="1102" y="33"/>
                  <a:pt x="1102" y="33"/>
                </a:cubicBezTo>
                <a:cubicBezTo>
                  <a:pt x="1103" y="33"/>
                  <a:pt x="1103" y="33"/>
                  <a:pt x="1103" y="33"/>
                </a:cubicBezTo>
                <a:cubicBezTo>
                  <a:pt x="1104" y="33"/>
                  <a:pt x="1104" y="33"/>
                  <a:pt x="1105" y="33"/>
                </a:cubicBezTo>
                <a:cubicBezTo>
                  <a:pt x="1108" y="32"/>
                  <a:pt x="1109" y="34"/>
                  <a:pt x="1111" y="33"/>
                </a:cubicBezTo>
                <a:cubicBezTo>
                  <a:pt x="1111" y="33"/>
                  <a:pt x="1111" y="33"/>
                  <a:pt x="1111" y="33"/>
                </a:cubicBezTo>
                <a:cubicBezTo>
                  <a:pt x="1113" y="33"/>
                  <a:pt x="1116" y="34"/>
                  <a:pt x="1117" y="33"/>
                </a:cubicBezTo>
                <a:cubicBezTo>
                  <a:pt x="1117" y="33"/>
                  <a:pt x="1117" y="34"/>
                  <a:pt x="1117" y="34"/>
                </a:cubicBezTo>
                <a:cubicBezTo>
                  <a:pt x="1118" y="33"/>
                  <a:pt x="1119" y="34"/>
                  <a:pt x="1119" y="33"/>
                </a:cubicBezTo>
                <a:cubicBezTo>
                  <a:pt x="1120" y="33"/>
                  <a:pt x="1119" y="34"/>
                  <a:pt x="1120" y="34"/>
                </a:cubicBezTo>
                <a:cubicBezTo>
                  <a:pt x="1122" y="34"/>
                  <a:pt x="1124" y="33"/>
                  <a:pt x="1125" y="34"/>
                </a:cubicBezTo>
                <a:cubicBezTo>
                  <a:pt x="1125" y="34"/>
                  <a:pt x="1125" y="34"/>
                  <a:pt x="1126" y="33"/>
                </a:cubicBezTo>
                <a:cubicBezTo>
                  <a:pt x="1127" y="35"/>
                  <a:pt x="1130" y="34"/>
                  <a:pt x="1131" y="35"/>
                </a:cubicBezTo>
                <a:cubicBezTo>
                  <a:pt x="1132" y="35"/>
                  <a:pt x="1132" y="35"/>
                  <a:pt x="1133" y="34"/>
                </a:cubicBezTo>
                <a:cubicBezTo>
                  <a:pt x="1133" y="35"/>
                  <a:pt x="1134" y="34"/>
                  <a:pt x="1134" y="35"/>
                </a:cubicBezTo>
                <a:cubicBezTo>
                  <a:pt x="1134" y="34"/>
                  <a:pt x="1134" y="34"/>
                  <a:pt x="1135" y="34"/>
                </a:cubicBezTo>
                <a:cubicBezTo>
                  <a:pt x="1135" y="35"/>
                  <a:pt x="1136" y="34"/>
                  <a:pt x="1136" y="35"/>
                </a:cubicBezTo>
                <a:cubicBezTo>
                  <a:pt x="1136" y="34"/>
                  <a:pt x="1137" y="34"/>
                  <a:pt x="1138" y="33"/>
                </a:cubicBezTo>
                <a:cubicBezTo>
                  <a:pt x="1138" y="34"/>
                  <a:pt x="1137" y="34"/>
                  <a:pt x="1137" y="34"/>
                </a:cubicBezTo>
                <a:cubicBezTo>
                  <a:pt x="1139" y="35"/>
                  <a:pt x="1139" y="35"/>
                  <a:pt x="1141" y="34"/>
                </a:cubicBezTo>
                <a:cubicBezTo>
                  <a:pt x="1143" y="35"/>
                  <a:pt x="1146" y="34"/>
                  <a:pt x="1147" y="35"/>
                </a:cubicBezTo>
                <a:cubicBezTo>
                  <a:pt x="1148" y="34"/>
                  <a:pt x="1151" y="35"/>
                  <a:pt x="1152" y="34"/>
                </a:cubicBezTo>
                <a:cubicBezTo>
                  <a:pt x="1153" y="35"/>
                  <a:pt x="1153" y="34"/>
                  <a:pt x="1154" y="34"/>
                </a:cubicBezTo>
                <a:cubicBezTo>
                  <a:pt x="1154" y="34"/>
                  <a:pt x="1154" y="35"/>
                  <a:pt x="1154" y="35"/>
                </a:cubicBezTo>
                <a:cubicBezTo>
                  <a:pt x="1155" y="35"/>
                  <a:pt x="1156" y="34"/>
                  <a:pt x="1157" y="34"/>
                </a:cubicBezTo>
                <a:cubicBezTo>
                  <a:pt x="1157" y="35"/>
                  <a:pt x="1156" y="35"/>
                  <a:pt x="1157" y="35"/>
                </a:cubicBezTo>
                <a:cubicBezTo>
                  <a:pt x="1158" y="34"/>
                  <a:pt x="1159" y="34"/>
                  <a:pt x="1161" y="34"/>
                </a:cubicBezTo>
                <a:cubicBezTo>
                  <a:pt x="1161" y="34"/>
                  <a:pt x="1160" y="34"/>
                  <a:pt x="1160" y="34"/>
                </a:cubicBezTo>
                <a:cubicBezTo>
                  <a:pt x="1161" y="34"/>
                  <a:pt x="1161" y="34"/>
                  <a:pt x="1161" y="34"/>
                </a:cubicBezTo>
                <a:cubicBezTo>
                  <a:pt x="1161" y="35"/>
                  <a:pt x="1162" y="34"/>
                  <a:pt x="1162" y="35"/>
                </a:cubicBezTo>
                <a:cubicBezTo>
                  <a:pt x="1162" y="35"/>
                  <a:pt x="1162" y="34"/>
                  <a:pt x="1162" y="34"/>
                </a:cubicBezTo>
                <a:cubicBezTo>
                  <a:pt x="1163" y="34"/>
                  <a:pt x="1163" y="34"/>
                  <a:pt x="1163" y="35"/>
                </a:cubicBezTo>
                <a:cubicBezTo>
                  <a:pt x="1164" y="34"/>
                  <a:pt x="1165" y="35"/>
                  <a:pt x="1166" y="34"/>
                </a:cubicBezTo>
                <a:cubicBezTo>
                  <a:pt x="1167" y="34"/>
                  <a:pt x="1167" y="35"/>
                  <a:pt x="1167" y="34"/>
                </a:cubicBezTo>
                <a:cubicBezTo>
                  <a:pt x="1168" y="34"/>
                  <a:pt x="1168" y="34"/>
                  <a:pt x="1168" y="35"/>
                </a:cubicBezTo>
                <a:cubicBezTo>
                  <a:pt x="1169" y="34"/>
                  <a:pt x="1171" y="34"/>
                  <a:pt x="1172" y="35"/>
                </a:cubicBezTo>
                <a:cubicBezTo>
                  <a:pt x="1172" y="35"/>
                  <a:pt x="1172" y="34"/>
                  <a:pt x="1172" y="34"/>
                </a:cubicBezTo>
                <a:cubicBezTo>
                  <a:pt x="1173" y="34"/>
                  <a:pt x="1173" y="35"/>
                  <a:pt x="1174" y="35"/>
                </a:cubicBezTo>
                <a:cubicBezTo>
                  <a:pt x="1175" y="35"/>
                  <a:pt x="1176" y="35"/>
                  <a:pt x="1177" y="34"/>
                </a:cubicBezTo>
                <a:cubicBezTo>
                  <a:pt x="1178" y="36"/>
                  <a:pt x="1179" y="34"/>
                  <a:pt x="1180" y="35"/>
                </a:cubicBezTo>
                <a:cubicBezTo>
                  <a:pt x="1180" y="35"/>
                  <a:pt x="1180" y="35"/>
                  <a:pt x="1180" y="35"/>
                </a:cubicBezTo>
                <a:cubicBezTo>
                  <a:pt x="1181" y="36"/>
                  <a:pt x="1183" y="35"/>
                  <a:pt x="1184" y="34"/>
                </a:cubicBezTo>
                <a:cubicBezTo>
                  <a:pt x="1185" y="34"/>
                  <a:pt x="1186" y="35"/>
                  <a:pt x="1187" y="35"/>
                </a:cubicBezTo>
                <a:cubicBezTo>
                  <a:pt x="1187" y="35"/>
                  <a:pt x="1187" y="35"/>
                  <a:pt x="1188" y="34"/>
                </a:cubicBezTo>
                <a:cubicBezTo>
                  <a:pt x="1189" y="34"/>
                  <a:pt x="1190" y="35"/>
                  <a:pt x="1191" y="35"/>
                </a:cubicBezTo>
                <a:cubicBezTo>
                  <a:pt x="1193" y="35"/>
                  <a:pt x="1194" y="34"/>
                  <a:pt x="1196" y="34"/>
                </a:cubicBezTo>
                <a:cubicBezTo>
                  <a:pt x="1197" y="34"/>
                  <a:pt x="1198" y="34"/>
                  <a:pt x="1199" y="34"/>
                </a:cubicBezTo>
                <a:cubicBezTo>
                  <a:pt x="1200" y="34"/>
                  <a:pt x="1200" y="34"/>
                  <a:pt x="1201" y="34"/>
                </a:cubicBezTo>
                <a:cubicBezTo>
                  <a:pt x="1203" y="34"/>
                  <a:pt x="1203" y="34"/>
                  <a:pt x="1205" y="34"/>
                </a:cubicBezTo>
                <a:cubicBezTo>
                  <a:pt x="1206" y="34"/>
                  <a:pt x="1206" y="34"/>
                  <a:pt x="1206" y="33"/>
                </a:cubicBezTo>
                <a:cubicBezTo>
                  <a:pt x="1206" y="34"/>
                  <a:pt x="1209" y="35"/>
                  <a:pt x="1209" y="34"/>
                </a:cubicBezTo>
                <a:cubicBezTo>
                  <a:pt x="1210" y="34"/>
                  <a:pt x="1211" y="33"/>
                  <a:pt x="1211" y="34"/>
                </a:cubicBezTo>
                <a:cubicBezTo>
                  <a:pt x="1212" y="34"/>
                  <a:pt x="1213" y="34"/>
                  <a:pt x="1213" y="33"/>
                </a:cubicBezTo>
                <a:cubicBezTo>
                  <a:pt x="1214" y="34"/>
                  <a:pt x="1217" y="34"/>
                  <a:pt x="1218" y="33"/>
                </a:cubicBezTo>
                <a:cubicBezTo>
                  <a:pt x="1219" y="35"/>
                  <a:pt x="1222" y="32"/>
                  <a:pt x="1224" y="34"/>
                </a:cubicBezTo>
                <a:cubicBezTo>
                  <a:pt x="1224" y="34"/>
                  <a:pt x="1228" y="35"/>
                  <a:pt x="1229" y="33"/>
                </a:cubicBezTo>
                <a:cubicBezTo>
                  <a:pt x="1231" y="33"/>
                  <a:pt x="1234" y="34"/>
                  <a:pt x="1235" y="33"/>
                </a:cubicBezTo>
                <a:cubicBezTo>
                  <a:pt x="1237" y="33"/>
                  <a:pt x="1239" y="34"/>
                  <a:pt x="1241" y="32"/>
                </a:cubicBezTo>
                <a:cubicBezTo>
                  <a:pt x="1241" y="32"/>
                  <a:pt x="1241" y="33"/>
                  <a:pt x="1240" y="33"/>
                </a:cubicBezTo>
                <a:cubicBezTo>
                  <a:pt x="1241" y="33"/>
                  <a:pt x="1241" y="33"/>
                  <a:pt x="1241" y="34"/>
                </a:cubicBezTo>
                <a:cubicBezTo>
                  <a:pt x="1242" y="33"/>
                  <a:pt x="1246" y="33"/>
                  <a:pt x="1248" y="32"/>
                </a:cubicBezTo>
                <a:cubicBezTo>
                  <a:pt x="1250" y="33"/>
                  <a:pt x="1250" y="32"/>
                  <a:pt x="1253" y="32"/>
                </a:cubicBezTo>
                <a:cubicBezTo>
                  <a:pt x="1253" y="32"/>
                  <a:pt x="1254" y="32"/>
                  <a:pt x="1253" y="32"/>
                </a:cubicBezTo>
                <a:cubicBezTo>
                  <a:pt x="1254" y="32"/>
                  <a:pt x="1255" y="32"/>
                  <a:pt x="1256" y="32"/>
                </a:cubicBezTo>
                <a:cubicBezTo>
                  <a:pt x="1256" y="32"/>
                  <a:pt x="1256" y="32"/>
                  <a:pt x="1256" y="31"/>
                </a:cubicBezTo>
                <a:cubicBezTo>
                  <a:pt x="1257" y="31"/>
                  <a:pt x="1258" y="31"/>
                  <a:pt x="1259" y="32"/>
                </a:cubicBezTo>
                <a:cubicBezTo>
                  <a:pt x="1260" y="31"/>
                  <a:pt x="1263" y="33"/>
                  <a:pt x="1263" y="31"/>
                </a:cubicBezTo>
                <a:cubicBezTo>
                  <a:pt x="1263" y="31"/>
                  <a:pt x="1263" y="32"/>
                  <a:pt x="1263" y="32"/>
                </a:cubicBezTo>
                <a:cubicBezTo>
                  <a:pt x="1265" y="31"/>
                  <a:pt x="1265" y="32"/>
                  <a:pt x="1266" y="31"/>
                </a:cubicBezTo>
                <a:cubicBezTo>
                  <a:pt x="1266" y="31"/>
                  <a:pt x="1267" y="32"/>
                  <a:pt x="1267" y="32"/>
                </a:cubicBezTo>
                <a:cubicBezTo>
                  <a:pt x="1267" y="32"/>
                  <a:pt x="1268" y="32"/>
                  <a:pt x="1268" y="32"/>
                </a:cubicBezTo>
                <a:cubicBezTo>
                  <a:pt x="1271" y="33"/>
                  <a:pt x="1275" y="32"/>
                  <a:pt x="1278" y="31"/>
                </a:cubicBezTo>
                <a:cubicBezTo>
                  <a:pt x="1279" y="32"/>
                  <a:pt x="1283" y="33"/>
                  <a:pt x="1283" y="32"/>
                </a:cubicBezTo>
                <a:cubicBezTo>
                  <a:pt x="1287" y="33"/>
                  <a:pt x="1295" y="31"/>
                  <a:pt x="1298" y="32"/>
                </a:cubicBezTo>
                <a:cubicBezTo>
                  <a:pt x="1298" y="32"/>
                  <a:pt x="1298" y="32"/>
                  <a:pt x="1298" y="32"/>
                </a:cubicBezTo>
                <a:cubicBezTo>
                  <a:pt x="1300" y="32"/>
                  <a:pt x="1301" y="32"/>
                  <a:pt x="1302" y="32"/>
                </a:cubicBezTo>
                <a:cubicBezTo>
                  <a:pt x="1304" y="31"/>
                  <a:pt x="1304" y="31"/>
                  <a:pt x="1305" y="31"/>
                </a:cubicBezTo>
                <a:cubicBezTo>
                  <a:pt x="1306" y="33"/>
                  <a:pt x="1312" y="32"/>
                  <a:pt x="1315" y="32"/>
                </a:cubicBezTo>
                <a:cubicBezTo>
                  <a:pt x="1317" y="32"/>
                  <a:pt x="1320" y="33"/>
                  <a:pt x="1321" y="32"/>
                </a:cubicBezTo>
                <a:cubicBezTo>
                  <a:pt x="1322" y="33"/>
                  <a:pt x="1325" y="33"/>
                  <a:pt x="1327" y="32"/>
                </a:cubicBezTo>
                <a:cubicBezTo>
                  <a:pt x="1328" y="33"/>
                  <a:pt x="1331" y="33"/>
                  <a:pt x="1333" y="32"/>
                </a:cubicBezTo>
                <a:cubicBezTo>
                  <a:pt x="1333" y="32"/>
                  <a:pt x="1333" y="33"/>
                  <a:pt x="1333" y="32"/>
                </a:cubicBezTo>
                <a:cubicBezTo>
                  <a:pt x="1335" y="33"/>
                  <a:pt x="1337" y="33"/>
                  <a:pt x="1338" y="32"/>
                </a:cubicBezTo>
                <a:cubicBezTo>
                  <a:pt x="1340" y="33"/>
                  <a:pt x="1343" y="32"/>
                  <a:pt x="1345" y="32"/>
                </a:cubicBezTo>
                <a:cubicBezTo>
                  <a:pt x="1346" y="33"/>
                  <a:pt x="1346" y="32"/>
                  <a:pt x="1347" y="33"/>
                </a:cubicBezTo>
                <a:cubicBezTo>
                  <a:pt x="1347" y="32"/>
                  <a:pt x="1347" y="32"/>
                  <a:pt x="1347" y="32"/>
                </a:cubicBezTo>
                <a:cubicBezTo>
                  <a:pt x="1350" y="33"/>
                  <a:pt x="1353" y="31"/>
                  <a:pt x="1355" y="32"/>
                </a:cubicBezTo>
                <a:cubicBezTo>
                  <a:pt x="1358" y="31"/>
                  <a:pt x="1359" y="33"/>
                  <a:pt x="1362" y="31"/>
                </a:cubicBezTo>
                <a:cubicBezTo>
                  <a:pt x="1362" y="31"/>
                  <a:pt x="1362" y="31"/>
                  <a:pt x="1362" y="32"/>
                </a:cubicBezTo>
                <a:cubicBezTo>
                  <a:pt x="1363" y="31"/>
                  <a:pt x="1363" y="32"/>
                  <a:pt x="1363" y="31"/>
                </a:cubicBezTo>
                <a:cubicBezTo>
                  <a:pt x="1364" y="32"/>
                  <a:pt x="1366" y="32"/>
                  <a:pt x="1368" y="31"/>
                </a:cubicBezTo>
                <a:cubicBezTo>
                  <a:pt x="1368" y="32"/>
                  <a:pt x="1369" y="31"/>
                  <a:pt x="1369" y="32"/>
                </a:cubicBezTo>
                <a:cubicBezTo>
                  <a:pt x="1370" y="32"/>
                  <a:pt x="1370" y="31"/>
                  <a:pt x="1371" y="31"/>
                </a:cubicBezTo>
                <a:cubicBezTo>
                  <a:pt x="1371" y="32"/>
                  <a:pt x="1374" y="32"/>
                  <a:pt x="1375" y="32"/>
                </a:cubicBezTo>
                <a:cubicBezTo>
                  <a:pt x="1378" y="33"/>
                  <a:pt x="1382" y="31"/>
                  <a:pt x="1384" y="33"/>
                </a:cubicBezTo>
                <a:cubicBezTo>
                  <a:pt x="1386" y="32"/>
                  <a:pt x="1388" y="33"/>
                  <a:pt x="1389" y="32"/>
                </a:cubicBezTo>
                <a:cubicBezTo>
                  <a:pt x="1392" y="31"/>
                  <a:pt x="1394" y="32"/>
                  <a:pt x="1397" y="31"/>
                </a:cubicBezTo>
                <a:cubicBezTo>
                  <a:pt x="1396" y="31"/>
                  <a:pt x="1396" y="31"/>
                  <a:pt x="1396" y="32"/>
                </a:cubicBezTo>
                <a:cubicBezTo>
                  <a:pt x="1397" y="31"/>
                  <a:pt x="1397" y="32"/>
                  <a:pt x="1398" y="32"/>
                </a:cubicBezTo>
                <a:cubicBezTo>
                  <a:pt x="1400" y="32"/>
                  <a:pt x="1399" y="31"/>
                  <a:pt x="1400" y="31"/>
                </a:cubicBezTo>
                <a:cubicBezTo>
                  <a:pt x="1400" y="31"/>
                  <a:pt x="1400" y="31"/>
                  <a:pt x="1400" y="32"/>
                </a:cubicBezTo>
                <a:cubicBezTo>
                  <a:pt x="1400" y="32"/>
                  <a:pt x="1400" y="32"/>
                  <a:pt x="1400" y="32"/>
                </a:cubicBezTo>
                <a:cubicBezTo>
                  <a:pt x="1401" y="31"/>
                  <a:pt x="1405" y="33"/>
                  <a:pt x="1407" y="32"/>
                </a:cubicBezTo>
                <a:cubicBezTo>
                  <a:pt x="1409" y="33"/>
                  <a:pt x="1411" y="32"/>
                  <a:pt x="1415" y="32"/>
                </a:cubicBezTo>
                <a:cubicBezTo>
                  <a:pt x="1415" y="32"/>
                  <a:pt x="1414" y="32"/>
                  <a:pt x="1414" y="33"/>
                </a:cubicBezTo>
                <a:cubicBezTo>
                  <a:pt x="1417" y="32"/>
                  <a:pt x="1419" y="32"/>
                  <a:pt x="1421" y="33"/>
                </a:cubicBezTo>
                <a:cubicBezTo>
                  <a:pt x="1421" y="33"/>
                  <a:pt x="1421" y="32"/>
                  <a:pt x="1422" y="32"/>
                </a:cubicBezTo>
                <a:cubicBezTo>
                  <a:pt x="1423" y="33"/>
                  <a:pt x="1425" y="33"/>
                  <a:pt x="1427" y="33"/>
                </a:cubicBezTo>
                <a:cubicBezTo>
                  <a:pt x="1427" y="33"/>
                  <a:pt x="1432" y="33"/>
                  <a:pt x="1433" y="33"/>
                </a:cubicBezTo>
                <a:cubicBezTo>
                  <a:pt x="1433" y="33"/>
                  <a:pt x="1433" y="32"/>
                  <a:pt x="1433" y="32"/>
                </a:cubicBezTo>
                <a:cubicBezTo>
                  <a:pt x="1435" y="32"/>
                  <a:pt x="1438" y="34"/>
                  <a:pt x="1439" y="33"/>
                </a:cubicBezTo>
                <a:cubicBezTo>
                  <a:pt x="1442" y="34"/>
                  <a:pt x="1446" y="33"/>
                  <a:pt x="1450" y="33"/>
                </a:cubicBezTo>
                <a:cubicBezTo>
                  <a:pt x="1450" y="33"/>
                  <a:pt x="1450" y="33"/>
                  <a:pt x="1450" y="33"/>
                </a:cubicBezTo>
                <a:cubicBezTo>
                  <a:pt x="1453" y="34"/>
                  <a:pt x="1457" y="34"/>
                  <a:pt x="1459" y="34"/>
                </a:cubicBezTo>
                <a:cubicBezTo>
                  <a:pt x="1460" y="35"/>
                  <a:pt x="1463" y="35"/>
                  <a:pt x="1464" y="34"/>
                </a:cubicBezTo>
                <a:cubicBezTo>
                  <a:pt x="1465" y="35"/>
                  <a:pt x="1468" y="34"/>
                  <a:pt x="1471" y="35"/>
                </a:cubicBezTo>
                <a:cubicBezTo>
                  <a:pt x="1472" y="35"/>
                  <a:pt x="1473" y="36"/>
                  <a:pt x="1473" y="36"/>
                </a:cubicBezTo>
                <a:cubicBezTo>
                  <a:pt x="1474" y="36"/>
                  <a:pt x="1477" y="35"/>
                  <a:pt x="1478" y="36"/>
                </a:cubicBezTo>
                <a:cubicBezTo>
                  <a:pt x="1479" y="35"/>
                  <a:pt x="1480" y="36"/>
                  <a:pt x="1481" y="35"/>
                </a:cubicBezTo>
                <a:cubicBezTo>
                  <a:pt x="1485" y="36"/>
                  <a:pt x="1491" y="36"/>
                  <a:pt x="1496" y="35"/>
                </a:cubicBezTo>
                <a:cubicBezTo>
                  <a:pt x="1499" y="35"/>
                  <a:pt x="1506" y="35"/>
                  <a:pt x="1510" y="35"/>
                </a:cubicBezTo>
                <a:cubicBezTo>
                  <a:pt x="1511" y="35"/>
                  <a:pt x="1513" y="36"/>
                  <a:pt x="1514" y="35"/>
                </a:cubicBezTo>
                <a:cubicBezTo>
                  <a:pt x="1515" y="35"/>
                  <a:pt x="1514" y="35"/>
                  <a:pt x="1515" y="35"/>
                </a:cubicBezTo>
                <a:cubicBezTo>
                  <a:pt x="1521" y="36"/>
                  <a:pt x="1530" y="36"/>
                  <a:pt x="1538" y="35"/>
                </a:cubicBezTo>
                <a:cubicBezTo>
                  <a:pt x="1539" y="35"/>
                  <a:pt x="1540" y="35"/>
                  <a:pt x="1541" y="34"/>
                </a:cubicBezTo>
                <a:cubicBezTo>
                  <a:pt x="1543" y="35"/>
                  <a:pt x="1546" y="35"/>
                  <a:pt x="1549" y="34"/>
                </a:cubicBezTo>
                <a:cubicBezTo>
                  <a:pt x="1550" y="36"/>
                  <a:pt x="1553" y="34"/>
                  <a:pt x="1554" y="34"/>
                </a:cubicBezTo>
                <a:cubicBezTo>
                  <a:pt x="1556" y="35"/>
                  <a:pt x="1558" y="36"/>
                  <a:pt x="1561" y="34"/>
                </a:cubicBezTo>
                <a:cubicBezTo>
                  <a:pt x="1563" y="35"/>
                  <a:pt x="1566" y="35"/>
                  <a:pt x="1568" y="34"/>
                </a:cubicBezTo>
                <a:cubicBezTo>
                  <a:pt x="1576" y="36"/>
                  <a:pt x="1584" y="33"/>
                  <a:pt x="1591" y="34"/>
                </a:cubicBezTo>
                <a:cubicBezTo>
                  <a:pt x="1592" y="35"/>
                  <a:pt x="1595" y="35"/>
                  <a:pt x="1596" y="34"/>
                </a:cubicBezTo>
                <a:cubicBezTo>
                  <a:pt x="1597" y="34"/>
                  <a:pt x="1598" y="34"/>
                  <a:pt x="1598" y="34"/>
                </a:cubicBezTo>
                <a:cubicBezTo>
                  <a:pt x="1600" y="34"/>
                  <a:pt x="1603" y="35"/>
                  <a:pt x="1604" y="34"/>
                </a:cubicBezTo>
                <a:cubicBezTo>
                  <a:pt x="1604" y="34"/>
                  <a:pt x="1604" y="34"/>
                  <a:pt x="1604" y="34"/>
                </a:cubicBezTo>
                <a:cubicBezTo>
                  <a:pt x="1605" y="34"/>
                  <a:pt x="1605" y="34"/>
                  <a:pt x="1605" y="33"/>
                </a:cubicBezTo>
                <a:cubicBezTo>
                  <a:pt x="1607" y="34"/>
                  <a:pt x="1609" y="34"/>
                  <a:pt x="1611" y="33"/>
                </a:cubicBezTo>
                <a:cubicBezTo>
                  <a:pt x="1611" y="34"/>
                  <a:pt x="1613" y="34"/>
                  <a:pt x="1613" y="33"/>
                </a:cubicBezTo>
                <a:cubicBezTo>
                  <a:pt x="1620" y="34"/>
                  <a:pt x="1629" y="34"/>
                  <a:pt x="1640" y="33"/>
                </a:cubicBezTo>
                <a:cubicBezTo>
                  <a:pt x="1641" y="33"/>
                  <a:pt x="1642" y="33"/>
                  <a:pt x="1643" y="33"/>
                </a:cubicBezTo>
                <a:cubicBezTo>
                  <a:pt x="1643" y="33"/>
                  <a:pt x="1645" y="34"/>
                  <a:pt x="1645" y="33"/>
                </a:cubicBezTo>
                <a:cubicBezTo>
                  <a:pt x="1646" y="34"/>
                  <a:pt x="1649" y="34"/>
                  <a:pt x="1650" y="33"/>
                </a:cubicBezTo>
                <a:cubicBezTo>
                  <a:pt x="1650" y="34"/>
                  <a:pt x="1651" y="33"/>
                  <a:pt x="1651" y="34"/>
                </a:cubicBezTo>
                <a:cubicBezTo>
                  <a:pt x="1658" y="33"/>
                  <a:pt x="1663" y="33"/>
                  <a:pt x="1669" y="33"/>
                </a:cubicBezTo>
                <a:cubicBezTo>
                  <a:pt x="1669" y="33"/>
                  <a:pt x="1669" y="33"/>
                  <a:pt x="1670" y="33"/>
                </a:cubicBezTo>
                <a:cubicBezTo>
                  <a:pt x="1676" y="33"/>
                  <a:pt x="1681" y="33"/>
                  <a:pt x="1688" y="33"/>
                </a:cubicBezTo>
                <a:cubicBezTo>
                  <a:pt x="1688" y="33"/>
                  <a:pt x="1687" y="33"/>
                  <a:pt x="1687" y="33"/>
                </a:cubicBezTo>
                <a:cubicBezTo>
                  <a:pt x="1688" y="33"/>
                  <a:pt x="1690" y="34"/>
                  <a:pt x="1690" y="33"/>
                </a:cubicBezTo>
                <a:cubicBezTo>
                  <a:pt x="1698" y="34"/>
                  <a:pt x="1704" y="33"/>
                  <a:pt x="1711" y="33"/>
                </a:cubicBezTo>
                <a:cubicBezTo>
                  <a:pt x="1713" y="33"/>
                  <a:pt x="1712" y="33"/>
                  <a:pt x="1715" y="33"/>
                </a:cubicBezTo>
                <a:cubicBezTo>
                  <a:pt x="1713" y="34"/>
                  <a:pt x="1717" y="33"/>
                  <a:pt x="1717" y="34"/>
                </a:cubicBezTo>
                <a:cubicBezTo>
                  <a:pt x="1725" y="33"/>
                  <a:pt x="1734" y="34"/>
                  <a:pt x="1742" y="33"/>
                </a:cubicBezTo>
                <a:cubicBezTo>
                  <a:pt x="1743" y="33"/>
                  <a:pt x="1746" y="32"/>
                  <a:pt x="1747" y="32"/>
                </a:cubicBezTo>
                <a:cubicBezTo>
                  <a:pt x="1747" y="32"/>
                  <a:pt x="1747" y="33"/>
                  <a:pt x="1747" y="33"/>
                </a:cubicBezTo>
                <a:cubicBezTo>
                  <a:pt x="1751" y="32"/>
                  <a:pt x="1755" y="33"/>
                  <a:pt x="1758" y="32"/>
                </a:cubicBezTo>
                <a:cubicBezTo>
                  <a:pt x="1760" y="34"/>
                  <a:pt x="1762" y="33"/>
                  <a:pt x="1763" y="33"/>
                </a:cubicBezTo>
                <a:cubicBezTo>
                  <a:pt x="1765" y="32"/>
                  <a:pt x="1766" y="34"/>
                  <a:pt x="1768" y="33"/>
                </a:cubicBezTo>
                <a:cubicBezTo>
                  <a:pt x="1768" y="33"/>
                  <a:pt x="1769" y="33"/>
                  <a:pt x="1769" y="33"/>
                </a:cubicBezTo>
                <a:cubicBezTo>
                  <a:pt x="1772" y="32"/>
                  <a:pt x="1775" y="33"/>
                  <a:pt x="1777" y="32"/>
                </a:cubicBezTo>
                <a:cubicBezTo>
                  <a:pt x="1787" y="34"/>
                  <a:pt x="1795" y="32"/>
                  <a:pt x="1802" y="33"/>
                </a:cubicBezTo>
                <a:cubicBezTo>
                  <a:pt x="1804" y="32"/>
                  <a:pt x="1809" y="32"/>
                  <a:pt x="1810" y="32"/>
                </a:cubicBezTo>
                <a:cubicBezTo>
                  <a:pt x="1819" y="31"/>
                  <a:pt x="1823" y="32"/>
                  <a:pt x="1832" y="30"/>
                </a:cubicBezTo>
                <a:cubicBezTo>
                  <a:pt x="1833" y="31"/>
                  <a:pt x="1837" y="31"/>
                  <a:pt x="1839" y="31"/>
                </a:cubicBezTo>
                <a:cubicBezTo>
                  <a:pt x="1843" y="29"/>
                  <a:pt x="1846" y="32"/>
                  <a:pt x="1850" y="31"/>
                </a:cubicBezTo>
                <a:cubicBezTo>
                  <a:pt x="1854" y="31"/>
                  <a:pt x="1858" y="32"/>
                  <a:pt x="1861" y="31"/>
                </a:cubicBezTo>
                <a:cubicBezTo>
                  <a:pt x="1861" y="31"/>
                  <a:pt x="1862" y="32"/>
                  <a:pt x="1862" y="32"/>
                </a:cubicBezTo>
                <a:cubicBezTo>
                  <a:pt x="1871" y="31"/>
                  <a:pt x="1878" y="31"/>
                  <a:pt x="1885" y="30"/>
                </a:cubicBezTo>
                <a:cubicBezTo>
                  <a:pt x="1885" y="31"/>
                  <a:pt x="1884" y="31"/>
                  <a:pt x="1884" y="31"/>
                </a:cubicBezTo>
                <a:cubicBezTo>
                  <a:pt x="1886" y="29"/>
                  <a:pt x="1888" y="31"/>
                  <a:pt x="1889" y="30"/>
                </a:cubicBezTo>
                <a:cubicBezTo>
                  <a:pt x="1890" y="30"/>
                  <a:pt x="1891" y="30"/>
                  <a:pt x="1892" y="30"/>
                </a:cubicBezTo>
                <a:cubicBezTo>
                  <a:pt x="1893" y="31"/>
                  <a:pt x="1894" y="31"/>
                  <a:pt x="1896" y="30"/>
                </a:cubicBezTo>
                <a:cubicBezTo>
                  <a:pt x="1896" y="30"/>
                  <a:pt x="1897" y="30"/>
                  <a:pt x="1897" y="30"/>
                </a:cubicBezTo>
                <a:cubicBezTo>
                  <a:pt x="1897" y="31"/>
                  <a:pt x="1899" y="31"/>
                  <a:pt x="1900" y="30"/>
                </a:cubicBezTo>
                <a:cubicBezTo>
                  <a:pt x="1900" y="30"/>
                  <a:pt x="1901" y="30"/>
                  <a:pt x="1902" y="30"/>
                </a:cubicBezTo>
                <a:cubicBezTo>
                  <a:pt x="1902" y="30"/>
                  <a:pt x="1902" y="30"/>
                  <a:pt x="1902" y="30"/>
                </a:cubicBezTo>
                <a:cubicBezTo>
                  <a:pt x="1904" y="30"/>
                  <a:pt x="1904" y="30"/>
                  <a:pt x="1904" y="30"/>
                </a:cubicBezTo>
                <a:cubicBezTo>
                  <a:pt x="1905" y="30"/>
                  <a:pt x="1905" y="30"/>
                  <a:pt x="1905" y="30"/>
                </a:cubicBezTo>
                <a:cubicBezTo>
                  <a:pt x="1905" y="30"/>
                  <a:pt x="1906" y="30"/>
                  <a:pt x="1907" y="31"/>
                </a:cubicBezTo>
                <a:cubicBezTo>
                  <a:pt x="1907" y="31"/>
                  <a:pt x="1907" y="30"/>
                  <a:pt x="1907" y="30"/>
                </a:cubicBezTo>
                <a:cubicBezTo>
                  <a:pt x="1907" y="31"/>
                  <a:pt x="1907" y="30"/>
                  <a:pt x="1907" y="30"/>
                </a:cubicBezTo>
                <a:cubicBezTo>
                  <a:pt x="1907" y="31"/>
                  <a:pt x="1907" y="31"/>
                  <a:pt x="1907" y="31"/>
                </a:cubicBezTo>
                <a:cubicBezTo>
                  <a:pt x="1907" y="31"/>
                  <a:pt x="1907" y="31"/>
                  <a:pt x="1908" y="30"/>
                </a:cubicBezTo>
                <a:cubicBezTo>
                  <a:pt x="1908" y="30"/>
                  <a:pt x="1909" y="30"/>
                  <a:pt x="1909" y="30"/>
                </a:cubicBezTo>
                <a:cubicBezTo>
                  <a:pt x="1909" y="30"/>
                  <a:pt x="1909" y="30"/>
                  <a:pt x="1909" y="30"/>
                </a:cubicBezTo>
                <a:cubicBezTo>
                  <a:pt x="1910" y="30"/>
                  <a:pt x="1910" y="30"/>
                  <a:pt x="1910" y="30"/>
                </a:cubicBezTo>
                <a:cubicBezTo>
                  <a:pt x="1911" y="30"/>
                  <a:pt x="1911" y="30"/>
                  <a:pt x="1911" y="30"/>
                </a:cubicBezTo>
                <a:cubicBezTo>
                  <a:pt x="1911" y="30"/>
                  <a:pt x="1911" y="30"/>
                  <a:pt x="1911" y="30"/>
                </a:cubicBezTo>
                <a:cubicBezTo>
                  <a:pt x="1912" y="30"/>
                  <a:pt x="1913" y="31"/>
                  <a:pt x="1913" y="31"/>
                </a:cubicBezTo>
                <a:cubicBezTo>
                  <a:pt x="1913" y="30"/>
                  <a:pt x="1915" y="31"/>
                  <a:pt x="1916" y="31"/>
                </a:cubicBezTo>
                <a:cubicBezTo>
                  <a:pt x="1917" y="30"/>
                  <a:pt x="1916" y="30"/>
                  <a:pt x="1918" y="31"/>
                </a:cubicBezTo>
                <a:cubicBezTo>
                  <a:pt x="1919" y="31"/>
                  <a:pt x="1921" y="30"/>
                  <a:pt x="1922" y="30"/>
                </a:cubicBezTo>
                <a:cubicBezTo>
                  <a:pt x="1923" y="30"/>
                  <a:pt x="1924" y="30"/>
                  <a:pt x="1924" y="31"/>
                </a:cubicBezTo>
                <a:cubicBezTo>
                  <a:pt x="1924" y="31"/>
                  <a:pt x="1924" y="30"/>
                  <a:pt x="1924" y="30"/>
                </a:cubicBezTo>
                <a:cubicBezTo>
                  <a:pt x="1925" y="31"/>
                  <a:pt x="1926" y="29"/>
                  <a:pt x="1927" y="30"/>
                </a:cubicBezTo>
                <a:cubicBezTo>
                  <a:pt x="1928" y="30"/>
                  <a:pt x="1932" y="30"/>
                  <a:pt x="1934" y="31"/>
                </a:cubicBezTo>
                <a:cubicBezTo>
                  <a:pt x="1934" y="30"/>
                  <a:pt x="1935" y="31"/>
                  <a:pt x="1936" y="30"/>
                </a:cubicBezTo>
                <a:cubicBezTo>
                  <a:pt x="1937" y="30"/>
                  <a:pt x="1937" y="31"/>
                  <a:pt x="1937" y="30"/>
                </a:cubicBezTo>
                <a:cubicBezTo>
                  <a:pt x="1938" y="31"/>
                  <a:pt x="1938" y="31"/>
                  <a:pt x="1939" y="31"/>
                </a:cubicBezTo>
                <a:cubicBezTo>
                  <a:pt x="1939" y="30"/>
                  <a:pt x="1939" y="31"/>
                  <a:pt x="1940" y="31"/>
                </a:cubicBezTo>
                <a:cubicBezTo>
                  <a:pt x="1940" y="32"/>
                  <a:pt x="1941" y="30"/>
                  <a:pt x="1942" y="31"/>
                </a:cubicBezTo>
                <a:cubicBezTo>
                  <a:pt x="1942" y="31"/>
                  <a:pt x="1942" y="31"/>
                  <a:pt x="1943" y="30"/>
                </a:cubicBezTo>
                <a:cubicBezTo>
                  <a:pt x="1943" y="31"/>
                  <a:pt x="1943" y="31"/>
                  <a:pt x="1943" y="30"/>
                </a:cubicBezTo>
                <a:cubicBezTo>
                  <a:pt x="1944" y="30"/>
                  <a:pt x="1943" y="31"/>
                  <a:pt x="1944" y="32"/>
                </a:cubicBezTo>
                <a:cubicBezTo>
                  <a:pt x="1946" y="31"/>
                  <a:pt x="1948" y="33"/>
                  <a:pt x="1950" y="31"/>
                </a:cubicBezTo>
                <a:cubicBezTo>
                  <a:pt x="1950" y="32"/>
                  <a:pt x="1950" y="32"/>
                  <a:pt x="1950" y="32"/>
                </a:cubicBezTo>
                <a:cubicBezTo>
                  <a:pt x="1951" y="31"/>
                  <a:pt x="1954" y="33"/>
                  <a:pt x="1955" y="31"/>
                </a:cubicBezTo>
                <a:cubicBezTo>
                  <a:pt x="1957" y="31"/>
                  <a:pt x="1960" y="33"/>
                  <a:pt x="1961" y="31"/>
                </a:cubicBezTo>
                <a:cubicBezTo>
                  <a:pt x="1961" y="31"/>
                  <a:pt x="1961" y="31"/>
                  <a:pt x="1961" y="31"/>
                </a:cubicBezTo>
                <a:cubicBezTo>
                  <a:pt x="1961" y="31"/>
                  <a:pt x="1961" y="31"/>
                  <a:pt x="1961" y="31"/>
                </a:cubicBezTo>
                <a:cubicBezTo>
                  <a:pt x="1962" y="31"/>
                  <a:pt x="1962" y="31"/>
                  <a:pt x="1962" y="32"/>
                </a:cubicBezTo>
                <a:cubicBezTo>
                  <a:pt x="1963" y="31"/>
                  <a:pt x="1964" y="32"/>
                  <a:pt x="1966" y="31"/>
                </a:cubicBezTo>
                <a:cubicBezTo>
                  <a:pt x="1966" y="32"/>
                  <a:pt x="1965" y="31"/>
                  <a:pt x="1966" y="32"/>
                </a:cubicBezTo>
                <a:cubicBezTo>
                  <a:pt x="1967" y="32"/>
                  <a:pt x="1968" y="33"/>
                  <a:pt x="1970" y="31"/>
                </a:cubicBezTo>
                <a:cubicBezTo>
                  <a:pt x="1971" y="33"/>
                  <a:pt x="1974" y="32"/>
                  <a:pt x="1976" y="32"/>
                </a:cubicBezTo>
                <a:cubicBezTo>
                  <a:pt x="1977" y="31"/>
                  <a:pt x="1978" y="33"/>
                  <a:pt x="1980" y="31"/>
                </a:cubicBezTo>
                <a:cubicBezTo>
                  <a:pt x="1980" y="32"/>
                  <a:pt x="1981" y="32"/>
                  <a:pt x="1981" y="32"/>
                </a:cubicBezTo>
                <a:cubicBezTo>
                  <a:pt x="1982" y="32"/>
                  <a:pt x="1982" y="32"/>
                  <a:pt x="1982" y="31"/>
                </a:cubicBezTo>
                <a:cubicBezTo>
                  <a:pt x="1982" y="31"/>
                  <a:pt x="1982" y="32"/>
                  <a:pt x="1982" y="32"/>
                </a:cubicBezTo>
                <a:cubicBezTo>
                  <a:pt x="1982" y="31"/>
                  <a:pt x="1984" y="34"/>
                  <a:pt x="1985" y="32"/>
                </a:cubicBezTo>
                <a:cubicBezTo>
                  <a:pt x="1985" y="32"/>
                  <a:pt x="1985" y="32"/>
                  <a:pt x="1985" y="32"/>
                </a:cubicBezTo>
                <a:cubicBezTo>
                  <a:pt x="1986" y="32"/>
                  <a:pt x="1985" y="31"/>
                  <a:pt x="1986" y="31"/>
                </a:cubicBezTo>
                <a:cubicBezTo>
                  <a:pt x="1986" y="32"/>
                  <a:pt x="1987" y="31"/>
                  <a:pt x="1987" y="32"/>
                </a:cubicBezTo>
                <a:cubicBezTo>
                  <a:pt x="1988" y="32"/>
                  <a:pt x="1990" y="31"/>
                  <a:pt x="1990" y="32"/>
                </a:cubicBezTo>
                <a:cubicBezTo>
                  <a:pt x="1990" y="32"/>
                  <a:pt x="1990" y="31"/>
                  <a:pt x="1990" y="31"/>
                </a:cubicBezTo>
                <a:cubicBezTo>
                  <a:pt x="1991" y="31"/>
                  <a:pt x="1991" y="31"/>
                  <a:pt x="1991" y="32"/>
                </a:cubicBezTo>
                <a:cubicBezTo>
                  <a:pt x="1991" y="32"/>
                  <a:pt x="1991" y="31"/>
                  <a:pt x="1991" y="31"/>
                </a:cubicBezTo>
                <a:cubicBezTo>
                  <a:pt x="1992" y="31"/>
                  <a:pt x="1992" y="31"/>
                  <a:pt x="1992" y="32"/>
                </a:cubicBezTo>
                <a:cubicBezTo>
                  <a:pt x="1992" y="32"/>
                  <a:pt x="1992" y="31"/>
                  <a:pt x="1992" y="31"/>
                </a:cubicBezTo>
                <a:cubicBezTo>
                  <a:pt x="1992" y="31"/>
                  <a:pt x="1992" y="32"/>
                  <a:pt x="1992" y="32"/>
                </a:cubicBezTo>
                <a:cubicBezTo>
                  <a:pt x="1993" y="32"/>
                  <a:pt x="1993" y="31"/>
                  <a:pt x="1993" y="31"/>
                </a:cubicBezTo>
                <a:cubicBezTo>
                  <a:pt x="1993" y="31"/>
                  <a:pt x="1993" y="32"/>
                  <a:pt x="1994" y="32"/>
                </a:cubicBezTo>
                <a:cubicBezTo>
                  <a:pt x="1995" y="31"/>
                  <a:pt x="1995" y="31"/>
                  <a:pt x="1995" y="32"/>
                </a:cubicBezTo>
                <a:cubicBezTo>
                  <a:pt x="1996" y="32"/>
                  <a:pt x="1996" y="31"/>
                  <a:pt x="1996" y="31"/>
                </a:cubicBezTo>
                <a:cubicBezTo>
                  <a:pt x="1997" y="31"/>
                  <a:pt x="1996" y="32"/>
                  <a:pt x="1997" y="32"/>
                </a:cubicBezTo>
                <a:cubicBezTo>
                  <a:pt x="1997" y="32"/>
                  <a:pt x="1997" y="31"/>
                  <a:pt x="1997" y="31"/>
                </a:cubicBezTo>
                <a:cubicBezTo>
                  <a:pt x="1998" y="31"/>
                  <a:pt x="1999" y="31"/>
                  <a:pt x="2000" y="31"/>
                </a:cubicBezTo>
                <a:cubicBezTo>
                  <a:pt x="2000" y="31"/>
                  <a:pt x="2000" y="31"/>
                  <a:pt x="2000" y="31"/>
                </a:cubicBezTo>
                <a:cubicBezTo>
                  <a:pt x="2001" y="31"/>
                  <a:pt x="2001" y="31"/>
                  <a:pt x="2002" y="32"/>
                </a:cubicBezTo>
                <a:cubicBezTo>
                  <a:pt x="2002" y="31"/>
                  <a:pt x="2003" y="31"/>
                  <a:pt x="2004" y="30"/>
                </a:cubicBezTo>
                <a:cubicBezTo>
                  <a:pt x="2004" y="31"/>
                  <a:pt x="2004" y="31"/>
                  <a:pt x="2005" y="31"/>
                </a:cubicBezTo>
                <a:cubicBezTo>
                  <a:pt x="2005" y="31"/>
                  <a:pt x="2005" y="31"/>
                  <a:pt x="2005" y="32"/>
                </a:cubicBezTo>
                <a:cubicBezTo>
                  <a:pt x="2006" y="31"/>
                  <a:pt x="2006" y="31"/>
                  <a:pt x="2006" y="31"/>
                </a:cubicBezTo>
                <a:cubicBezTo>
                  <a:pt x="2008" y="32"/>
                  <a:pt x="2009" y="30"/>
                  <a:pt x="2009" y="31"/>
                </a:cubicBezTo>
                <a:cubicBezTo>
                  <a:pt x="2009" y="31"/>
                  <a:pt x="2010" y="31"/>
                  <a:pt x="2009" y="31"/>
                </a:cubicBezTo>
                <a:cubicBezTo>
                  <a:pt x="2010" y="31"/>
                  <a:pt x="2010" y="31"/>
                  <a:pt x="2010" y="31"/>
                </a:cubicBezTo>
                <a:cubicBezTo>
                  <a:pt x="2012" y="31"/>
                  <a:pt x="2013" y="30"/>
                  <a:pt x="2014" y="31"/>
                </a:cubicBezTo>
                <a:cubicBezTo>
                  <a:pt x="2014" y="31"/>
                  <a:pt x="2015" y="31"/>
                  <a:pt x="2015" y="30"/>
                </a:cubicBezTo>
                <a:cubicBezTo>
                  <a:pt x="2016" y="32"/>
                  <a:pt x="2020" y="31"/>
                  <a:pt x="2022" y="31"/>
                </a:cubicBezTo>
                <a:cubicBezTo>
                  <a:pt x="2022" y="31"/>
                  <a:pt x="2022" y="31"/>
                  <a:pt x="2022" y="32"/>
                </a:cubicBezTo>
                <a:cubicBezTo>
                  <a:pt x="2023" y="31"/>
                  <a:pt x="2024" y="31"/>
                  <a:pt x="2024" y="31"/>
                </a:cubicBezTo>
                <a:cubicBezTo>
                  <a:pt x="2025" y="31"/>
                  <a:pt x="2025" y="31"/>
                  <a:pt x="2025" y="31"/>
                </a:cubicBezTo>
                <a:cubicBezTo>
                  <a:pt x="2025" y="31"/>
                  <a:pt x="2026" y="30"/>
                  <a:pt x="2026" y="31"/>
                </a:cubicBezTo>
                <a:cubicBezTo>
                  <a:pt x="2026" y="31"/>
                  <a:pt x="2027" y="31"/>
                  <a:pt x="2028" y="31"/>
                </a:cubicBezTo>
                <a:cubicBezTo>
                  <a:pt x="2028" y="31"/>
                  <a:pt x="2028" y="31"/>
                  <a:pt x="2028" y="31"/>
                </a:cubicBezTo>
                <a:cubicBezTo>
                  <a:pt x="2028" y="31"/>
                  <a:pt x="2028" y="31"/>
                  <a:pt x="2028" y="31"/>
                </a:cubicBezTo>
                <a:cubicBezTo>
                  <a:pt x="2028" y="32"/>
                  <a:pt x="2029" y="32"/>
                  <a:pt x="2029" y="31"/>
                </a:cubicBezTo>
                <a:cubicBezTo>
                  <a:pt x="2030" y="32"/>
                  <a:pt x="2032" y="31"/>
                  <a:pt x="2033" y="30"/>
                </a:cubicBezTo>
                <a:cubicBezTo>
                  <a:pt x="2033" y="31"/>
                  <a:pt x="2033" y="31"/>
                  <a:pt x="2033" y="31"/>
                </a:cubicBezTo>
                <a:cubicBezTo>
                  <a:pt x="2033" y="31"/>
                  <a:pt x="2034" y="30"/>
                  <a:pt x="2034" y="31"/>
                </a:cubicBezTo>
                <a:cubicBezTo>
                  <a:pt x="2034" y="31"/>
                  <a:pt x="2034" y="31"/>
                  <a:pt x="2035" y="30"/>
                </a:cubicBezTo>
                <a:cubicBezTo>
                  <a:pt x="2035" y="31"/>
                  <a:pt x="2036" y="32"/>
                  <a:pt x="2036" y="30"/>
                </a:cubicBezTo>
                <a:cubicBezTo>
                  <a:pt x="2037" y="31"/>
                  <a:pt x="2037" y="31"/>
                  <a:pt x="2037" y="31"/>
                </a:cubicBezTo>
                <a:cubicBezTo>
                  <a:pt x="2037" y="31"/>
                  <a:pt x="2038" y="31"/>
                  <a:pt x="2038" y="30"/>
                </a:cubicBezTo>
                <a:cubicBezTo>
                  <a:pt x="2038" y="30"/>
                  <a:pt x="2038" y="31"/>
                  <a:pt x="2038" y="31"/>
                </a:cubicBezTo>
                <a:cubicBezTo>
                  <a:pt x="2039" y="32"/>
                  <a:pt x="2041" y="31"/>
                  <a:pt x="2042" y="31"/>
                </a:cubicBezTo>
                <a:cubicBezTo>
                  <a:pt x="2043" y="31"/>
                  <a:pt x="2044" y="32"/>
                  <a:pt x="2044" y="31"/>
                </a:cubicBezTo>
                <a:cubicBezTo>
                  <a:pt x="2045" y="31"/>
                  <a:pt x="2044" y="32"/>
                  <a:pt x="2045" y="32"/>
                </a:cubicBezTo>
                <a:cubicBezTo>
                  <a:pt x="2045" y="32"/>
                  <a:pt x="2045" y="31"/>
                  <a:pt x="2045" y="31"/>
                </a:cubicBezTo>
                <a:cubicBezTo>
                  <a:pt x="2046" y="31"/>
                  <a:pt x="2045" y="32"/>
                  <a:pt x="2045" y="32"/>
                </a:cubicBezTo>
                <a:cubicBezTo>
                  <a:pt x="2046" y="32"/>
                  <a:pt x="2046" y="31"/>
                  <a:pt x="2046" y="31"/>
                </a:cubicBezTo>
                <a:cubicBezTo>
                  <a:pt x="2046" y="32"/>
                  <a:pt x="2049" y="32"/>
                  <a:pt x="2049" y="31"/>
                </a:cubicBezTo>
                <a:cubicBezTo>
                  <a:pt x="2050" y="32"/>
                  <a:pt x="2052" y="32"/>
                  <a:pt x="2053" y="32"/>
                </a:cubicBezTo>
                <a:cubicBezTo>
                  <a:pt x="2054" y="32"/>
                  <a:pt x="2056" y="32"/>
                  <a:pt x="2057" y="32"/>
                </a:cubicBezTo>
                <a:cubicBezTo>
                  <a:pt x="2057" y="32"/>
                  <a:pt x="2057" y="32"/>
                  <a:pt x="2057" y="32"/>
                </a:cubicBezTo>
                <a:cubicBezTo>
                  <a:pt x="2057" y="32"/>
                  <a:pt x="2057" y="32"/>
                  <a:pt x="2057" y="32"/>
                </a:cubicBezTo>
                <a:cubicBezTo>
                  <a:pt x="2057" y="32"/>
                  <a:pt x="2058" y="32"/>
                  <a:pt x="2059" y="32"/>
                </a:cubicBezTo>
                <a:cubicBezTo>
                  <a:pt x="2060" y="32"/>
                  <a:pt x="2062" y="31"/>
                  <a:pt x="2063" y="33"/>
                </a:cubicBezTo>
                <a:cubicBezTo>
                  <a:pt x="2063" y="33"/>
                  <a:pt x="2063" y="32"/>
                  <a:pt x="2063" y="32"/>
                </a:cubicBezTo>
                <a:cubicBezTo>
                  <a:pt x="2064" y="32"/>
                  <a:pt x="2064" y="33"/>
                  <a:pt x="2064" y="33"/>
                </a:cubicBezTo>
                <a:cubicBezTo>
                  <a:pt x="2065" y="33"/>
                  <a:pt x="2065" y="32"/>
                  <a:pt x="2065" y="32"/>
                </a:cubicBezTo>
                <a:cubicBezTo>
                  <a:pt x="2065" y="32"/>
                  <a:pt x="2065" y="32"/>
                  <a:pt x="2065" y="33"/>
                </a:cubicBezTo>
                <a:cubicBezTo>
                  <a:pt x="2066" y="32"/>
                  <a:pt x="2067" y="33"/>
                  <a:pt x="2068" y="31"/>
                </a:cubicBezTo>
                <a:cubicBezTo>
                  <a:pt x="2069" y="32"/>
                  <a:pt x="2071" y="32"/>
                  <a:pt x="2072" y="32"/>
                </a:cubicBezTo>
                <a:cubicBezTo>
                  <a:pt x="2072" y="32"/>
                  <a:pt x="2072" y="32"/>
                  <a:pt x="2072" y="31"/>
                </a:cubicBezTo>
                <a:cubicBezTo>
                  <a:pt x="2073" y="31"/>
                  <a:pt x="2073" y="32"/>
                  <a:pt x="2073" y="32"/>
                </a:cubicBezTo>
                <a:cubicBezTo>
                  <a:pt x="2074" y="31"/>
                  <a:pt x="2075" y="33"/>
                  <a:pt x="2077" y="31"/>
                </a:cubicBezTo>
                <a:cubicBezTo>
                  <a:pt x="2077" y="32"/>
                  <a:pt x="2078" y="31"/>
                  <a:pt x="2078" y="32"/>
                </a:cubicBezTo>
                <a:cubicBezTo>
                  <a:pt x="2078" y="32"/>
                  <a:pt x="2080" y="32"/>
                  <a:pt x="2080" y="33"/>
                </a:cubicBezTo>
                <a:cubicBezTo>
                  <a:pt x="2081" y="33"/>
                  <a:pt x="2080" y="32"/>
                  <a:pt x="2081" y="32"/>
                </a:cubicBezTo>
                <a:cubicBezTo>
                  <a:pt x="2081" y="32"/>
                  <a:pt x="2081" y="33"/>
                  <a:pt x="2082" y="33"/>
                </a:cubicBezTo>
                <a:cubicBezTo>
                  <a:pt x="2083" y="33"/>
                  <a:pt x="2083" y="32"/>
                  <a:pt x="2083" y="33"/>
                </a:cubicBezTo>
                <a:cubicBezTo>
                  <a:pt x="2084" y="33"/>
                  <a:pt x="2084" y="32"/>
                  <a:pt x="2084" y="32"/>
                </a:cubicBezTo>
                <a:cubicBezTo>
                  <a:pt x="2085" y="32"/>
                  <a:pt x="2084" y="33"/>
                  <a:pt x="2084" y="33"/>
                </a:cubicBezTo>
                <a:cubicBezTo>
                  <a:pt x="2085" y="32"/>
                  <a:pt x="2086" y="34"/>
                  <a:pt x="2087" y="33"/>
                </a:cubicBezTo>
                <a:cubicBezTo>
                  <a:pt x="2087" y="33"/>
                  <a:pt x="2087" y="33"/>
                  <a:pt x="2087" y="33"/>
                </a:cubicBezTo>
                <a:cubicBezTo>
                  <a:pt x="2088" y="33"/>
                  <a:pt x="2089" y="33"/>
                  <a:pt x="2089" y="32"/>
                </a:cubicBezTo>
                <a:cubicBezTo>
                  <a:pt x="2090" y="32"/>
                  <a:pt x="2090" y="33"/>
                  <a:pt x="2090" y="33"/>
                </a:cubicBezTo>
                <a:cubicBezTo>
                  <a:pt x="2090" y="33"/>
                  <a:pt x="2090" y="32"/>
                  <a:pt x="2091" y="32"/>
                </a:cubicBezTo>
                <a:cubicBezTo>
                  <a:pt x="2091" y="32"/>
                  <a:pt x="2091" y="32"/>
                  <a:pt x="2092" y="32"/>
                </a:cubicBezTo>
                <a:cubicBezTo>
                  <a:pt x="2092" y="32"/>
                  <a:pt x="2092" y="33"/>
                  <a:pt x="2092" y="33"/>
                </a:cubicBezTo>
                <a:cubicBezTo>
                  <a:pt x="2093" y="33"/>
                  <a:pt x="2095" y="33"/>
                  <a:pt x="2096" y="33"/>
                </a:cubicBezTo>
                <a:cubicBezTo>
                  <a:pt x="2096" y="32"/>
                  <a:pt x="2096" y="32"/>
                  <a:pt x="2096" y="32"/>
                </a:cubicBezTo>
                <a:cubicBezTo>
                  <a:pt x="2096" y="31"/>
                  <a:pt x="2097" y="32"/>
                  <a:pt x="2097" y="33"/>
                </a:cubicBezTo>
                <a:cubicBezTo>
                  <a:pt x="2097" y="33"/>
                  <a:pt x="2097" y="32"/>
                  <a:pt x="2097" y="32"/>
                </a:cubicBezTo>
                <a:cubicBezTo>
                  <a:pt x="2098" y="32"/>
                  <a:pt x="2099" y="32"/>
                  <a:pt x="2099" y="33"/>
                </a:cubicBezTo>
                <a:cubicBezTo>
                  <a:pt x="2099" y="33"/>
                  <a:pt x="2100" y="32"/>
                  <a:pt x="2100" y="33"/>
                </a:cubicBezTo>
                <a:cubicBezTo>
                  <a:pt x="2100" y="32"/>
                  <a:pt x="2100" y="32"/>
                  <a:pt x="2101" y="31"/>
                </a:cubicBezTo>
                <a:cubicBezTo>
                  <a:pt x="2102" y="31"/>
                  <a:pt x="2102" y="31"/>
                  <a:pt x="2102" y="32"/>
                </a:cubicBezTo>
                <a:cubicBezTo>
                  <a:pt x="2103" y="31"/>
                  <a:pt x="2105" y="32"/>
                  <a:pt x="2105" y="31"/>
                </a:cubicBezTo>
                <a:cubicBezTo>
                  <a:pt x="2106" y="33"/>
                  <a:pt x="2107" y="32"/>
                  <a:pt x="2108" y="31"/>
                </a:cubicBezTo>
                <a:cubicBezTo>
                  <a:pt x="2110" y="33"/>
                  <a:pt x="2114" y="30"/>
                  <a:pt x="2116" y="30"/>
                </a:cubicBezTo>
                <a:cubicBezTo>
                  <a:pt x="2117" y="30"/>
                  <a:pt x="2116" y="31"/>
                  <a:pt x="2117" y="31"/>
                </a:cubicBezTo>
                <a:cubicBezTo>
                  <a:pt x="2117" y="30"/>
                  <a:pt x="2118" y="30"/>
                  <a:pt x="2118" y="31"/>
                </a:cubicBezTo>
                <a:cubicBezTo>
                  <a:pt x="2119" y="29"/>
                  <a:pt x="2119" y="31"/>
                  <a:pt x="2120" y="30"/>
                </a:cubicBezTo>
                <a:cubicBezTo>
                  <a:pt x="2121" y="30"/>
                  <a:pt x="2122" y="32"/>
                  <a:pt x="2123" y="30"/>
                </a:cubicBezTo>
                <a:cubicBezTo>
                  <a:pt x="2124" y="32"/>
                  <a:pt x="2125" y="31"/>
                  <a:pt x="2126" y="30"/>
                </a:cubicBezTo>
                <a:cubicBezTo>
                  <a:pt x="2128" y="31"/>
                  <a:pt x="2128" y="30"/>
                  <a:pt x="2130" y="31"/>
                </a:cubicBezTo>
                <a:cubicBezTo>
                  <a:pt x="2131" y="31"/>
                  <a:pt x="2131" y="31"/>
                  <a:pt x="2131" y="30"/>
                </a:cubicBezTo>
                <a:cubicBezTo>
                  <a:pt x="2132" y="31"/>
                  <a:pt x="2133" y="31"/>
                  <a:pt x="2134" y="30"/>
                </a:cubicBezTo>
                <a:cubicBezTo>
                  <a:pt x="2134" y="31"/>
                  <a:pt x="2135" y="30"/>
                  <a:pt x="2135" y="31"/>
                </a:cubicBezTo>
                <a:cubicBezTo>
                  <a:pt x="2135" y="30"/>
                  <a:pt x="2136" y="31"/>
                  <a:pt x="2136" y="30"/>
                </a:cubicBezTo>
                <a:cubicBezTo>
                  <a:pt x="2136" y="31"/>
                  <a:pt x="2137" y="31"/>
                  <a:pt x="2138" y="31"/>
                </a:cubicBezTo>
                <a:cubicBezTo>
                  <a:pt x="2138" y="31"/>
                  <a:pt x="2138" y="31"/>
                  <a:pt x="2138" y="30"/>
                </a:cubicBezTo>
                <a:cubicBezTo>
                  <a:pt x="2139" y="30"/>
                  <a:pt x="2138" y="31"/>
                  <a:pt x="2138" y="31"/>
                </a:cubicBezTo>
                <a:cubicBezTo>
                  <a:pt x="2139" y="31"/>
                  <a:pt x="2139" y="30"/>
                  <a:pt x="2140" y="30"/>
                </a:cubicBezTo>
                <a:cubicBezTo>
                  <a:pt x="2140" y="31"/>
                  <a:pt x="2140" y="31"/>
                  <a:pt x="2140" y="31"/>
                </a:cubicBezTo>
                <a:cubicBezTo>
                  <a:pt x="2140" y="31"/>
                  <a:pt x="2142" y="30"/>
                  <a:pt x="2142" y="31"/>
                </a:cubicBezTo>
                <a:cubicBezTo>
                  <a:pt x="2143" y="31"/>
                  <a:pt x="2145" y="31"/>
                  <a:pt x="2146" y="31"/>
                </a:cubicBezTo>
                <a:cubicBezTo>
                  <a:pt x="2147" y="31"/>
                  <a:pt x="2147" y="31"/>
                  <a:pt x="2147" y="30"/>
                </a:cubicBezTo>
                <a:cubicBezTo>
                  <a:pt x="2149" y="31"/>
                  <a:pt x="2150" y="31"/>
                  <a:pt x="2152" y="31"/>
                </a:cubicBezTo>
                <a:cubicBezTo>
                  <a:pt x="2153" y="31"/>
                  <a:pt x="2152" y="31"/>
                  <a:pt x="2152" y="30"/>
                </a:cubicBezTo>
                <a:cubicBezTo>
                  <a:pt x="2154" y="31"/>
                  <a:pt x="2155" y="32"/>
                  <a:pt x="2156" y="30"/>
                </a:cubicBezTo>
                <a:cubicBezTo>
                  <a:pt x="2157" y="31"/>
                  <a:pt x="2157" y="31"/>
                  <a:pt x="2157" y="30"/>
                </a:cubicBezTo>
                <a:cubicBezTo>
                  <a:pt x="2158" y="30"/>
                  <a:pt x="2158" y="30"/>
                  <a:pt x="2158" y="31"/>
                </a:cubicBezTo>
                <a:cubicBezTo>
                  <a:pt x="2159" y="30"/>
                  <a:pt x="2160" y="31"/>
                  <a:pt x="2161" y="31"/>
                </a:cubicBezTo>
                <a:cubicBezTo>
                  <a:pt x="2162" y="31"/>
                  <a:pt x="2162" y="29"/>
                  <a:pt x="2163" y="31"/>
                </a:cubicBezTo>
                <a:cubicBezTo>
                  <a:pt x="2163" y="31"/>
                  <a:pt x="2164" y="30"/>
                  <a:pt x="2164" y="30"/>
                </a:cubicBezTo>
                <a:cubicBezTo>
                  <a:pt x="2164" y="30"/>
                  <a:pt x="2164" y="31"/>
                  <a:pt x="2165" y="31"/>
                </a:cubicBezTo>
                <a:cubicBezTo>
                  <a:pt x="2167" y="29"/>
                  <a:pt x="2169" y="30"/>
                  <a:pt x="2173" y="29"/>
                </a:cubicBezTo>
                <a:cubicBezTo>
                  <a:pt x="2173" y="29"/>
                  <a:pt x="2173" y="30"/>
                  <a:pt x="2173" y="30"/>
                </a:cubicBezTo>
                <a:cubicBezTo>
                  <a:pt x="2173" y="30"/>
                  <a:pt x="2173" y="29"/>
                  <a:pt x="2173" y="29"/>
                </a:cubicBezTo>
                <a:cubicBezTo>
                  <a:pt x="2174" y="29"/>
                  <a:pt x="2174" y="29"/>
                  <a:pt x="2174" y="29"/>
                </a:cubicBezTo>
                <a:cubicBezTo>
                  <a:pt x="2175" y="28"/>
                  <a:pt x="2177" y="30"/>
                  <a:pt x="2178" y="29"/>
                </a:cubicBezTo>
                <a:cubicBezTo>
                  <a:pt x="2178" y="29"/>
                  <a:pt x="2178" y="29"/>
                  <a:pt x="2178" y="30"/>
                </a:cubicBezTo>
                <a:cubicBezTo>
                  <a:pt x="2179" y="28"/>
                  <a:pt x="2181" y="30"/>
                  <a:pt x="2183" y="29"/>
                </a:cubicBezTo>
                <a:cubicBezTo>
                  <a:pt x="2183" y="29"/>
                  <a:pt x="2184" y="30"/>
                  <a:pt x="2184" y="30"/>
                </a:cubicBezTo>
                <a:cubicBezTo>
                  <a:pt x="2186" y="29"/>
                  <a:pt x="2187" y="30"/>
                  <a:pt x="2189" y="29"/>
                </a:cubicBezTo>
                <a:cubicBezTo>
                  <a:pt x="2189" y="30"/>
                  <a:pt x="2190" y="30"/>
                  <a:pt x="2189" y="30"/>
                </a:cubicBezTo>
                <a:cubicBezTo>
                  <a:pt x="2190" y="29"/>
                  <a:pt x="2191" y="31"/>
                  <a:pt x="2191" y="29"/>
                </a:cubicBezTo>
                <a:cubicBezTo>
                  <a:pt x="2192" y="31"/>
                  <a:pt x="2194" y="30"/>
                  <a:pt x="2196" y="29"/>
                </a:cubicBezTo>
                <a:cubicBezTo>
                  <a:pt x="2196" y="30"/>
                  <a:pt x="2196" y="30"/>
                  <a:pt x="2196" y="30"/>
                </a:cubicBezTo>
                <a:cubicBezTo>
                  <a:pt x="2197" y="31"/>
                  <a:pt x="2197" y="30"/>
                  <a:pt x="2198" y="31"/>
                </a:cubicBezTo>
                <a:cubicBezTo>
                  <a:pt x="2199" y="31"/>
                  <a:pt x="2199" y="30"/>
                  <a:pt x="2199" y="30"/>
                </a:cubicBezTo>
                <a:cubicBezTo>
                  <a:pt x="2199" y="30"/>
                  <a:pt x="2200" y="31"/>
                  <a:pt x="2201" y="31"/>
                </a:cubicBezTo>
                <a:cubicBezTo>
                  <a:pt x="2202" y="31"/>
                  <a:pt x="2201" y="30"/>
                  <a:pt x="2202" y="30"/>
                </a:cubicBezTo>
                <a:cubicBezTo>
                  <a:pt x="2202" y="30"/>
                  <a:pt x="2202" y="30"/>
                  <a:pt x="2202" y="30"/>
                </a:cubicBezTo>
                <a:cubicBezTo>
                  <a:pt x="2203" y="30"/>
                  <a:pt x="2205" y="30"/>
                  <a:pt x="2206" y="31"/>
                </a:cubicBezTo>
                <a:cubicBezTo>
                  <a:pt x="2207" y="30"/>
                  <a:pt x="2209" y="32"/>
                  <a:pt x="2210" y="31"/>
                </a:cubicBezTo>
                <a:cubicBezTo>
                  <a:pt x="2210" y="30"/>
                  <a:pt x="2210" y="30"/>
                  <a:pt x="2210" y="30"/>
                </a:cubicBezTo>
                <a:cubicBezTo>
                  <a:pt x="2211" y="30"/>
                  <a:pt x="2211" y="30"/>
                  <a:pt x="2211" y="29"/>
                </a:cubicBezTo>
                <a:cubicBezTo>
                  <a:pt x="2212" y="30"/>
                  <a:pt x="2212" y="30"/>
                  <a:pt x="2212" y="30"/>
                </a:cubicBezTo>
                <a:cubicBezTo>
                  <a:pt x="2213" y="30"/>
                  <a:pt x="2214" y="30"/>
                  <a:pt x="2215" y="31"/>
                </a:cubicBezTo>
                <a:cubicBezTo>
                  <a:pt x="2215" y="30"/>
                  <a:pt x="2217" y="30"/>
                  <a:pt x="2217" y="29"/>
                </a:cubicBezTo>
                <a:cubicBezTo>
                  <a:pt x="2218" y="30"/>
                  <a:pt x="2218" y="30"/>
                  <a:pt x="2218" y="30"/>
                </a:cubicBezTo>
                <a:cubicBezTo>
                  <a:pt x="2219" y="30"/>
                  <a:pt x="2222" y="31"/>
                  <a:pt x="2222" y="29"/>
                </a:cubicBezTo>
                <a:cubicBezTo>
                  <a:pt x="2222" y="30"/>
                  <a:pt x="2223" y="31"/>
                  <a:pt x="2223" y="29"/>
                </a:cubicBezTo>
                <a:cubicBezTo>
                  <a:pt x="2223" y="30"/>
                  <a:pt x="2223" y="30"/>
                  <a:pt x="2223" y="30"/>
                </a:cubicBezTo>
                <a:cubicBezTo>
                  <a:pt x="2225" y="30"/>
                  <a:pt x="2226" y="29"/>
                  <a:pt x="2227" y="30"/>
                </a:cubicBezTo>
                <a:cubicBezTo>
                  <a:pt x="2227" y="29"/>
                  <a:pt x="2230" y="31"/>
                  <a:pt x="2231" y="30"/>
                </a:cubicBezTo>
                <a:cubicBezTo>
                  <a:pt x="2232" y="31"/>
                  <a:pt x="2233" y="29"/>
                  <a:pt x="2235" y="31"/>
                </a:cubicBezTo>
                <a:cubicBezTo>
                  <a:pt x="2235" y="31"/>
                  <a:pt x="2237" y="30"/>
                  <a:pt x="2237" y="31"/>
                </a:cubicBezTo>
                <a:cubicBezTo>
                  <a:pt x="2237" y="30"/>
                  <a:pt x="2238" y="30"/>
                  <a:pt x="2238" y="30"/>
                </a:cubicBezTo>
                <a:cubicBezTo>
                  <a:pt x="2239" y="30"/>
                  <a:pt x="2240" y="30"/>
                  <a:pt x="2240" y="30"/>
                </a:cubicBezTo>
                <a:cubicBezTo>
                  <a:pt x="2241" y="30"/>
                  <a:pt x="2242" y="31"/>
                  <a:pt x="2243" y="30"/>
                </a:cubicBezTo>
                <a:cubicBezTo>
                  <a:pt x="2243" y="30"/>
                  <a:pt x="2243" y="30"/>
                  <a:pt x="2243" y="30"/>
                </a:cubicBezTo>
                <a:cubicBezTo>
                  <a:pt x="2247" y="31"/>
                  <a:pt x="2253" y="30"/>
                  <a:pt x="2257" y="31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8" y="30"/>
                  <a:pt x="2258" y="30"/>
                  <a:pt x="2258" y="31"/>
                </a:cubicBezTo>
                <a:cubicBezTo>
                  <a:pt x="2259" y="31"/>
                  <a:pt x="2259" y="30"/>
                  <a:pt x="2260" y="30"/>
                </a:cubicBezTo>
                <a:cubicBezTo>
                  <a:pt x="2260" y="30"/>
                  <a:pt x="2260" y="31"/>
                  <a:pt x="2260" y="31"/>
                </a:cubicBezTo>
                <a:cubicBezTo>
                  <a:pt x="2262" y="30"/>
                  <a:pt x="2263" y="32"/>
                  <a:pt x="2264" y="30"/>
                </a:cubicBezTo>
                <a:cubicBezTo>
                  <a:pt x="2265" y="31"/>
                  <a:pt x="2266" y="31"/>
                  <a:pt x="2266" y="31"/>
                </a:cubicBezTo>
                <a:cubicBezTo>
                  <a:pt x="2266" y="31"/>
                  <a:pt x="2267" y="31"/>
                  <a:pt x="2267" y="30"/>
                </a:cubicBezTo>
                <a:cubicBezTo>
                  <a:pt x="2268" y="31"/>
                  <a:pt x="2270" y="31"/>
                  <a:pt x="2271" y="31"/>
                </a:cubicBezTo>
                <a:cubicBezTo>
                  <a:pt x="2272" y="31"/>
                  <a:pt x="2272" y="32"/>
                  <a:pt x="2273" y="31"/>
                </a:cubicBezTo>
                <a:cubicBezTo>
                  <a:pt x="2274" y="31"/>
                  <a:pt x="2277" y="31"/>
                  <a:pt x="2279" y="31"/>
                </a:cubicBezTo>
                <a:cubicBezTo>
                  <a:pt x="2282" y="31"/>
                  <a:pt x="2286" y="31"/>
                  <a:pt x="2287" y="33"/>
                </a:cubicBezTo>
                <a:cubicBezTo>
                  <a:pt x="2288" y="33"/>
                  <a:pt x="2288" y="31"/>
                  <a:pt x="2288" y="32"/>
                </a:cubicBezTo>
                <a:cubicBezTo>
                  <a:pt x="2289" y="32"/>
                  <a:pt x="2289" y="32"/>
                  <a:pt x="2289" y="32"/>
                </a:cubicBezTo>
                <a:cubicBezTo>
                  <a:pt x="2290" y="33"/>
                  <a:pt x="2294" y="30"/>
                  <a:pt x="2295" y="31"/>
                </a:cubicBezTo>
                <a:cubicBezTo>
                  <a:pt x="2298" y="31"/>
                  <a:pt x="2299" y="31"/>
                  <a:pt x="2302" y="31"/>
                </a:cubicBezTo>
                <a:cubicBezTo>
                  <a:pt x="2303" y="30"/>
                  <a:pt x="2304" y="31"/>
                  <a:pt x="2306" y="31"/>
                </a:cubicBezTo>
                <a:cubicBezTo>
                  <a:pt x="2307" y="31"/>
                  <a:pt x="2307" y="31"/>
                  <a:pt x="2308" y="30"/>
                </a:cubicBezTo>
                <a:cubicBezTo>
                  <a:pt x="2308" y="31"/>
                  <a:pt x="2312" y="30"/>
                  <a:pt x="2312" y="31"/>
                </a:cubicBezTo>
                <a:cubicBezTo>
                  <a:pt x="2313" y="31"/>
                  <a:pt x="2316" y="32"/>
                  <a:pt x="2316" y="30"/>
                </a:cubicBezTo>
                <a:cubicBezTo>
                  <a:pt x="2317" y="31"/>
                  <a:pt x="2317" y="30"/>
                  <a:pt x="2317" y="31"/>
                </a:cubicBezTo>
                <a:cubicBezTo>
                  <a:pt x="2317" y="31"/>
                  <a:pt x="2317" y="31"/>
                  <a:pt x="2318" y="30"/>
                </a:cubicBezTo>
                <a:cubicBezTo>
                  <a:pt x="2318" y="30"/>
                  <a:pt x="2317" y="31"/>
                  <a:pt x="2318" y="31"/>
                </a:cubicBezTo>
                <a:cubicBezTo>
                  <a:pt x="2320" y="32"/>
                  <a:pt x="2322" y="30"/>
                  <a:pt x="2324" y="31"/>
                </a:cubicBezTo>
                <a:cubicBezTo>
                  <a:pt x="2326" y="30"/>
                  <a:pt x="2327" y="32"/>
                  <a:pt x="2328" y="31"/>
                </a:cubicBezTo>
                <a:cubicBezTo>
                  <a:pt x="2329" y="31"/>
                  <a:pt x="2329" y="31"/>
                  <a:pt x="2329" y="32"/>
                </a:cubicBezTo>
                <a:cubicBezTo>
                  <a:pt x="2331" y="31"/>
                  <a:pt x="2335" y="30"/>
                  <a:pt x="2336" y="31"/>
                </a:cubicBezTo>
                <a:cubicBezTo>
                  <a:pt x="2338" y="30"/>
                  <a:pt x="2340" y="31"/>
                  <a:pt x="2341" y="30"/>
                </a:cubicBezTo>
                <a:cubicBezTo>
                  <a:pt x="2341" y="31"/>
                  <a:pt x="2342" y="31"/>
                  <a:pt x="2343" y="30"/>
                </a:cubicBezTo>
                <a:cubicBezTo>
                  <a:pt x="2343" y="30"/>
                  <a:pt x="2344" y="31"/>
                  <a:pt x="2344" y="31"/>
                </a:cubicBezTo>
                <a:cubicBezTo>
                  <a:pt x="2344" y="31"/>
                  <a:pt x="2347" y="31"/>
                  <a:pt x="2347" y="31"/>
                </a:cubicBezTo>
                <a:cubicBezTo>
                  <a:pt x="2349" y="30"/>
                  <a:pt x="2352" y="32"/>
                  <a:pt x="2352" y="31"/>
                </a:cubicBezTo>
                <a:cubicBezTo>
                  <a:pt x="2353" y="31"/>
                  <a:pt x="2353" y="32"/>
                  <a:pt x="2354" y="32"/>
                </a:cubicBezTo>
                <a:cubicBezTo>
                  <a:pt x="2355" y="32"/>
                  <a:pt x="2355" y="31"/>
                  <a:pt x="2355" y="31"/>
                </a:cubicBezTo>
                <a:cubicBezTo>
                  <a:pt x="2356" y="31"/>
                  <a:pt x="2358" y="32"/>
                  <a:pt x="2359" y="30"/>
                </a:cubicBezTo>
                <a:cubicBezTo>
                  <a:pt x="2360" y="30"/>
                  <a:pt x="2360" y="31"/>
                  <a:pt x="2360" y="32"/>
                </a:cubicBezTo>
                <a:cubicBezTo>
                  <a:pt x="2361" y="31"/>
                  <a:pt x="2363" y="31"/>
                  <a:pt x="2363" y="31"/>
                </a:cubicBezTo>
                <a:cubicBezTo>
                  <a:pt x="2364" y="29"/>
                  <a:pt x="2366" y="32"/>
                  <a:pt x="2367" y="30"/>
                </a:cubicBezTo>
                <a:cubicBezTo>
                  <a:pt x="2367" y="30"/>
                  <a:pt x="2368" y="31"/>
                  <a:pt x="2368" y="31"/>
                </a:cubicBezTo>
                <a:cubicBezTo>
                  <a:pt x="2368" y="31"/>
                  <a:pt x="2368" y="30"/>
                  <a:pt x="2369" y="30"/>
                </a:cubicBezTo>
                <a:cubicBezTo>
                  <a:pt x="2370" y="30"/>
                  <a:pt x="2370" y="30"/>
                  <a:pt x="2371" y="31"/>
                </a:cubicBezTo>
                <a:cubicBezTo>
                  <a:pt x="2373" y="30"/>
                  <a:pt x="2374" y="32"/>
                  <a:pt x="2376" y="30"/>
                </a:cubicBezTo>
                <a:cubicBezTo>
                  <a:pt x="2377" y="30"/>
                  <a:pt x="2377" y="31"/>
                  <a:pt x="2377" y="31"/>
                </a:cubicBezTo>
                <a:cubicBezTo>
                  <a:pt x="2378" y="30"/>
                  <a:pt x="2381" y="32"/>
                  <a:pt x="2382" y="31"/>
                </a:cubicBezTo>
                <a:cubicBezTo>
                  <a:pt x="2383" y="31"/>
                  <a:pt x="2383" y="31"/>
                  <a:pt x="2383" y="32"/>
                </a:cubicBezTo>
                <a:cubicBezTo>
                  <a:pt x="2383" y="31"/>
                  <a:pt x="2384" y="32"/>
                  <a:pt x="2385" y="31"/>
                </a:cubicBezTo>
                <a:cubicBezTo>
                  <a:pt x="2385" y="31"/>
                  <a:pt x="2385" y="32"/>
                  <a:pt x="2385" y="32"/>
                </a:cubicBezTo>
                <a:cubicBezTo>
                  <a:pt x="2387" y="32"/>
                  <a:pt x="2389" y="31"/>
                  <a:pt x="2390" y="32"/>
                </a:cubicBezTo>
                <a:cubicBezTo>
                  <a:pt x="2391" y="31"/>
                  <a:pt x="2391" y="31"/>
                  <a:pt x="2391" y="31"/>
                </a:cubicBezTo>
                <a:cubicBezTo>
                  <a:pt x="2393" y="33"/>
                  <a:pt x="2396" y="32"/>
                  <a:pt x="2397" y="33"/>
                </a:cubicBezTo>
                <a:cubicBezTo>
                  <a:pt x="2397" y="32"/>
                  <a:pt x="2398" y="32"/>
                  <a:pt x="2398" y="32"/>
                </a:cubicBezTo>
                <a:cubicBezTo>
                  <a:pt x="2398" y="33"/>
                  <a:pt x="2399" y="32"/>
                  <a:pt x="2399" y="33"/>
                </a:cubicBezTo>
                <a:cubicBezTo>
                  <a:pt x="2400" y="32"/>
                  <a:pt x="2400" y="32"/>
                  <a:pt x="2401" y="32"/>
                </a:cubicBezTo>
                <a:cubicBezTo>
                  <a:pt x="2401" y="33"/>
                  <a:pt x="2402" y="32"/>
                  <a:pt x="2401" y="33"/>
                </a:cubicBezTo>
                <a:cubicBezTo>
                  <a:pt x="2402" y="32"/>
                  <a:pt x="2402" y="31"/>
                  <a:pt x="2403" y="31"/>
                </a:cubicBezTo>
                <a:cubicBezTo>
                  <a:pt x="2403" y="31"/>
                  <a:pt x="2403" y="32"/>
                  <a:pt x="2403" y="32"/>
                </a:cubicBezTo>
                <a:cubicBezTo>
                  <a:pt x="2404" y="32"/>
                  <a:pt x="2405" y="32"/>
                  <a:pt x="2406" y="32"/>
                </a:cubicBezTo>
                <a:cubicBezTo>
                  <a:pt x="2408" y="33"/>
                  <a:pt x="2411" y="32"/>
                  <a:pt x="2413" y="33"/>
                </a:cubicBezTo>
                <a:cubicBezTo>
                  <a:pt x="2414" y="32"/>
                  <a:pt x="2417" y="33"/>
                  <a:pt x="2418" y="32"/>
                </a:cubicBezTo>
                <a:cubicBezTo>
                  <a:pt x="2419" y="32"/>
                  <a:pt x="2419" y="32"/>
                  <a:pt x="2420" y="32"/>
                </a:cubicBezTo>
                <a:cubicBezTo>
                  <a:pt x="2419" y="32"/>
                  <a:pt x="2419" y="32"/>
                  <a:pt x="2420" y="33"/>
                </a:cubicBezTo>
                <a:cubicBezTo>
                  <a:pt x="2421" y="32"/>
                  <a:pt x="2421" y="32"/>
                  <a:pt x="2422" y="32"/>
                </a:cubicBezTo>
                <a:cubicBezTo>
                  <a:pt x="2423" y="32"/>
                  <a:pt x="2422" y="33"/>
                  <a:pt x="2423" y="33"/>
                </a:cubicBezTo>
                <a:cubicBezTo>
                  <a:pt x="2424" y="32"/>
                  <a:pt x="2425" y="32"/>
                  <a:pt x="2426" y="31"/>
                </a:cubicBezTo>
                <a:cubicBezTo>
                  <a:pt x="2426" y="32"/>
                  <a:pt x="2426" y="32"/>
                  <a:pt x="2426" y="32"/>
                </a:cubicBezTo>
                <a:cubicBezTo>
                  <a:pt x="2426" y="32"/>
                  <a:pt x="2426" y="32"/>
                  <a:pt x="2426" y="32"/>
                </a:cubicBezTo>
                <a:cubicBezTo>
                  <a:pt x="2427" y="32"/>
                  <a:pt x="2427" y="31"/>
                  <a:pt x="2427" y="33"/>
                </a:cubicBezTo>
                <a:cubicBezTo>
                  <a:pt x="2428" y="32"/>
                  <a:pt x="2428" y="32"/>
                  <a:pt x="2428" y="32"/>
                </a:cubicBezTo>
                <a:cubicBezTo>
                  <a:pt x="2428" y="32"/>
                  <a:pt x="2428" y="32"/>
                  <a:pt x="2429" y="33"/>
                </a:cubicBezTo>
                <a:cubicBezTo>
                  <a:pt x="2429" y="32"/>
                  <a:pt x="2431" y="33"/>
                  <a:pt x="2431" y="32"/>
                </a:cubicBezTo>
                <a:cubicBezTo>
                  <a:pt x="2432" y="32"/>
                  <a:pt x="2433" y="33"/>
                  <a:pt x="2433" y="31"/>
                </a:cubicBezTo>
                <a:cubicBezTo>
                  <a:pt x="2433" y="32"/>
                  <a:pt x="2433" y="32"/>
                  <a:pt x="2434" y="32"/>
                </a:cubicBezTo>
                <a:cubicBezTo>
                  <a:pt x="2434" y="32"/>
                  <a:pt x="2436" y="32"/>
                  <a:pt x="2437" y="32"/>
                </a:cubicBezTo>
                <a:cubicBezTo>
                  <a:pt x="2438" y="32"/>
                  <a:pt x="2438" y="32"/>
                  <a:pt x="2438" y="32"/>
                </a:cubicBezTo>
                <a:cubicBezTo>
                  <a:pt x="2439" y="32"/>
                  <a:pt x="2439" y="32"/>
                  <a:pt x="2439" y="33"/>
                </a:cubicBezTo>
                <a:cubicBezTo>
                  <a:pt x="2440" y="33"/>
                  <a:pt x="2442" y="33"/>
                  <a:pt x="2442" y="32"/>
                </a:cubicBezTo>
                <a:cubicBezTo>
                  <a:pt x="2443" y="33"/>
                  <a:pt x="2444" y="32"/>
                  <a:pt x="2445" y="33"/>
                </a:cubicBezTo>
                <a:cubicBezTo>
                  <a:pt x="2446" y="33"/>
                  <a:pt x="2446" y="33"/>
                  <a:pt x="2446" y="33"/>
                </a:cubicBezTo>
                <a:cubicBezTo>
                  <a:pt x="2447" y="34"/>
                  <a:pt x="2448" y="32"/>
                  <a:pt x="2449" y="32"/>
                </a:cubicBezTo>
                <a:cubicBezTo>
                  <a:pt x="2450" y="32"/>
                  <a:pt x="2451" y="33"/>
                  <a:pt x="2452" y="33"/>
                </a:cubicBezTo>
                <a:cubicBezTo>
                  <a:pt x="2453" y="33"/>
                  <a:pt x="2453" y="32"/>
                  <a:pt x="2453" y="32"/>
                </a:cubicBezTo>
                <a:cubicBezTo>
                  <a:pt x="2454" y="32"/>
                  <a:pt x="2455" y="32"/>
                  <a:pt x="2457" y="32"/>
                </a:cubicBezTo>
                <a:cubicBezTo>
                  <a:pt x="2459" y="32"/>
                  <a:pt x="2459" y="32"/>
                  <a:pt x="2462" y="32"/>
                </a:cubicBezTo>
                <a:cubicBezTo>
                  <a:pt x="2463" y="32"/>
                  <a:pt x="2463" y="32"/>
                  <a:pt x="2465" y="32"/>
                </a:cubicBezTo>
                <a:cubicBezTo>
                  <a:pt x="2465" y="32"/>
                  <a:pt x="2466" y="32"/>
                  <a:pt x="2466" y="32"/>
                </a:cubicBezTo>
                <a:cubicBezTo>
                  <a:pt x="2468" y="32"/>
                  <a:pt x="2469" y="31"/>
                  <a:pt x="2471" y="32"/>
                </a:cubicBezTo>
                <a:cubicBezTo>
                  <a:pt x="2471" y="32"/>
                  <a:pt x="2471" y="31"/>
                  <a:pt x="2471" y="31"/>
                </a:cubicBezTo>
                <a:cubicBezTo>
                  <a:pt x="2472" y="32"/>
                  <a:pt x="2474" y="33"/>
                  <a:pt x="2475" y="31"/>
                </a:cubicBezTo>
                <a:cubicBezTo>
                  <a:pt x="2476" y="32"/>
                  <a:pt x="2476" y="31"/>
                  <a:pt x="2476" y="32"/>
                </a:cubicBezTo>
                <a:cubicBezTo>
                  <a:pt x="2477" y="32"/>
                  <a:pt x="2478" y="32"/>
                  <a:pt x="2479" y="31"/>
                </a:cubicBezTo>
                <a:cubicBezTo>
                  <a:pt x="2480" y="32"/>
                  <a:pt x="2482" y="32"/>
                  <a:pt x="2483" y="31"/>
                </a:cubicBezTo>
                <a:cubicBezTo>
                  <a:pt x="2485" y="33"/>
                  <a:pt x="2487" y="30"/>
                  <a:pt x="2489" y="32"/>
                </a:cubicBezTo>
                <a:cubicBezTo>
                  <a:pt x="2490" y="31"/>
                  <a:pt x="2493" y="33"/>
                  <a:pt x="2494" y="31"/>
                </a:cubicBezTo>
                <a:cubicBezTo>
                  <a:pt x="2496" y="31"/>
                  <a:pt x="2499" y="32"/>
                  <a:pt x="2501" y="30"/>
                </a:cubicBezTo>
                <a:cubicBezTo>
                  <a:pt x="2502" y="31"/>
                  <a:pt x="2505" y="31"/>
                  <a:pt x="2506" y="30"/>
                </a:cubicBezTo>
                <a:cubicBezTo>
                  <a:pt x="2507" y="30"/>
                  <a:pt x="2506" y="31"/>
                  <a:pt x="2506" y="31"/>
                </a:cubicBezTo>
                <a:cubicBezTo>
                  <a:pt x="2506" y="31"/>
                  <a:pt x="2506" y="31"/>
                  <a:pt x="2506" y="31"/>
                </a:cubicBezTo>
                <a:cubicBezTo>
                  <a:pt x="2508" y="30"/>
                  <a:pt x="2512" y="31"/>
                  <a:pt x="2513" y="30"/>
                </a:cubicBezTo>
                <a:cubicBezTo>
                  <a:pt x="2516" y="31"/>
                  <a:pt x="2516" y="30"/>
                  <a:pt x="2518" y="29"/>
                </a:cubicBezTo>
                <a:cubicBezTo>
                  <a:pt x="2518" y="29"/>
                  <a:pt x="2519" y="30"/>
                  <a:pt x="2519" y="30"/>
                </a:cubicBezTo>
                <a:cubicBezTo>
                  <a:pt x="2519" y="30"/>
                  <a:pt x="2520" y="29"/>
                  <a:pt x="2521" y="30"/>
                </a:cubicBezTo>
                <a:cubicBezTo>
                  <a:pt x="2521" y="30"/>
                  <a:pt x="2522" y="30"/>
                  <a:pt x="2522" y="29"/>
                </a:cubicBezTo>
                <a:cubicBezTo>
                  <a:pt x="2523" y="29"/>
                  <a:pt x="2524" y="29"/>
                  <a:pt x="2525" y="30"/>
                </a:cubicBezTo>
                <a:cubicBezTo>
                  <a:pt x="2525" y="29"/>
                  <a:pt x="2528" y="31"/>
                  <a:pt x="2529" y="29"/>
                </a:cubicBezTo>
                <a:cubicBezTo>
                  <a:pt x="2529" y="29"/>
                  <a:pt x="2529" y="29"/>
                  <a:pt x="2529" y="30"/>
                </a:cubicBezTo>
                <a:cubicBezTo>
                  <a:pt x="2530" y="29"/>
                  <a:pt x="2530" y="30"/>
                  <a:pt x="2531" y="29"/>
                </a:cubicBezTo>
                <a:cubicBezTo>
                  <a:pt x="2532" y="29"/>
                  <a:pt x="2532" y="29"/>
                  <a:pt x="2532" y="30"/>
                </a:cubicBezTo>
                <a:cubicBezTo>
                  <a:pt x="2535" y="29"/>
                  <a:pt x="2536" y="28"/>
                  <a:pt x="2539" y="28"/>
                </a:cubicBezTo>
                <a:cubicBezTo>
                  <a:pt x="2539" y="28"/>
                  <a:pt x="2539" y="29"/>
                  <a:pt x="2539" y="29"/>
                </a:cubicBezTo>
                <a:cubicBezTo>
                  <a:pt x="2540" y="29"/>
                  <a:pt x="2540" y="29"/>
                  <a:pt x="2540" y="28"/>
                </a:cubicBezTo>
                <a:cubicBezTo>
                  <a:pt x="2541" y="27"/>
                  <a:pt x="2541" y="29"/>
                  <a:pt x="2542" y="29"/>
                </a:cubicBezTo>
                <a:cubicBezTo>
                  <a:pt x="2542" y="29"/>
                  <a:pt x="2542" y="28"/>
                  <a:pt x="2542" y="28"/>
                </a:cubicBezTo>
                <a:cubicBezTo>
                  <a:pt x="2542" y="28"/>
                  <a:pt x="2542" y="28"/>
                  <a:pt x="2542" y="28"/>
                </a:cubicBezTo>
                <a:cubicBezTo>
                  <a:pt x="2542" y="28"/>
                  <a:pt x="2542" y="28"/>
                  <a:pt x="2542" y="28"/>
                </a:cubicBezTo>
                <a:cubicBezTo>
                  <a:pt x="2543" y="28"/>
                  <a:pt x="2544" y="27"/>
                  <a:pt x="2544" y="27"/>
                </a:cubicBezTo>
                <a:cubicBezTo>
                  <a:pt x="2546" y="27"/>
                  <a:pt x="2545" y="28"/>
                  <a:pt x="2546" y="28"/>
                </a:cubicBezTo>
                <a:cubicBezTo>
                  <a:pt x="2548" y="26"/>
                  <a:pt x="2547" y="22"/>
                  <a:pt x="2549" y="20"/>
                </a:cubicBezTo>
                <a:cubicBezTo>
                  <a:pt x="2549" y="20"/>
                  <a:pt x="2549" y="20"/>
                  <a:pt x="2549" y="20"/>
                </a:cubicBezTo>
                <a:cubicBezTo>
                  <a:pt x="2548" y="21"/>
                  <a:pt x="2547" y="18"/>
                  <a:pt x="2548" y="18"/>
                </a:cubicBezTo>
                <a:close/>
              </a:path>
            </a:pathLst>
          </a:custGeom>
          <a:solidFill>
            <a:srgbClr val="B9A6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sp>
        <p:nvSpPr>
          <p:cNvPr id="21" name="Freeform 11"/>
          <p:cNvSpPr>
            <a:spLocks/>
          </p:cNvSpPr>
          <p:nvPr userDrawn="1"/>
        </p:nvSpPr>
        <p:spPr bwMode="auto">
          <a:xfrm>
            <a:off x="5808662" y="984250"/>
            <a:ext cx="4763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B9A6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sp>
        <p:nvSpPr>
          <p:cNvPr id="22" name="Oval 12"/>
          <p:cNvSpPr>
            <a:spLocks noChangeArrowheads="1"/>
          </p:cNvSpPr>
          <p:nvPr userDrawn="1"/>
        </p:nvSpPr>
        <p:spPr bwMode="auto">
          <a:xfrm>
            <a:off x="5868988" y="1108075"/>
            <a:ext cx="1588" cy="1587"/>
          </a:xfrm>
          <a:prstGeom prst="ellipse">
            <a:avLst/>
          </a:prstGeom>
          <a:solidFill>
            <a:srgbClr val="B9A6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sp>
        <p:nvSpPr>
          <p:cNvPr id="23" name="Oval 13"/>
          <p:cNvSpPr>
            <a:spLocks noChangeArrowheads="1"/>
          </p:cNvSpPr>
          <p:nvPr userDrawn="1"/>
        </p:nvSpPr>
        <p:spPr bwMode="auto">
          <a:xfrm>
            <a:off x="-63501" y="993775"/>
            <a:ext cx="1588" cy="1587"/>
          </a:xfrm>
          <a:prstGeom prst="ellipse">
            <a:avLst/>
          </a:prstGeom>
          <a:solidFill>
            <a:srgbClr val="B9A6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8" r:id="rId2"/>
    <p:sldLayoutId id="2147483742" r:id="rId3"/>
    <p:sldLayoutId id="2147483743" r:id="rId4"/>
    <p:sldLayoutId id="2147483744" r:id="rId5"/>
    <p:sldLayoutId id="2147483749" r:id="rId6"/>
    <p:sldLayoutId id="2147483745" r:id="rId7"/>
    <p:sldLayoutId id="2147483746" r:id="rId8"/>
    <p:sldLayoutId id="2147483747" r:id="rId9"/>
    <p:sldLayoutId id="2147483750" r:id="rId10"/>
    <p:sldLayoutId id="21474837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239" rtl="0" eaLnBrk="1" latinLnBrk="0" hangingPunct="1">
        <a:spcBef>
          <a:spcPct val="0"/>
        </a:spcBef>
        <a:buNone/>
        <a:defRPr sz="2800" b="1" kern="120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9875" indent="-269875" algn="l" defTabSz="914239" rtl="0" eaLnBrk="1" latinLnBrk="0" hangingPunct="1">
        <a:spcBef>
          <a:spcPct val="20000"/>
        </a:spcBef>
        <a:buClr>
          <a:srgbClr val="DC9015"/>
        </a:buClr>
        <a:buSzPct val="120000"/>
        <a:buFontTx/>
        <a:buBlip>
          <a:blip r:embed="rId14"/>
        </a:buBlip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69875" algn="l" defTabSz="914239" rtl="0" eaLnBrk="1" latinLnBrk="0" hangingPunct="1">
        <a:spcBef>
          <a:spcPct val="20000"/>
        </a:spcBef>
        <a:buClr>
          <a:srgbClr val="DC9015"/>
        </a:buClr>
        <a:buSzPct val="130000"/>
        <a:buFontTx/>
        <a:buBlip>
          <a:blip r:embed="rId15"/>
        </a:buBlip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4863" indent="-263525" algn="l" defTabSz="914239" rtl="0" eaLnBrk="1" latinLnBrk="0" hangingPunct="1">
        <a:spcBef>
          <a:spcPct val="20000"/>
        </a:spcBef>
        <a:buClr>
          <a:srgbClr val="DC9015"/>
        </a:buClr>
        <a:buSzPct val="130000"/>
        <a:buFontTx/>
        <a:buBlip>
          <a:blip r:embed="rId16"/>
        </a:buBlip>
        <a:defRPr sz="1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6325" indent="-269875" algn="l" defTabSz="914239" rtl="0" eaLnBrk="1" latinLnBrk="0" hangingPunct="1">
        <a:spcBef>
          <a:spcPct val="20000"/>
        </a:spcBef>
        <a:buClr>
          <a:srgbClr val="DC9015"/>
        </a:buClr>
        <a:buSzPct val="120000"/>
        <a:buFontTx/>
        <a:buBlip>
          <a:blip r:embed="rId14"/>
        </a:buBlip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46200" indent="-268288" algn="l" defTabSz="914239" rtl="0" eaLnBrk="1" latinLnBrk="0" hangingPunct="1">
        <a:spcBef>
          <a:spcPct val="20000"/>
        </a:spcBef>
        <a:buClr>
          <a:srgbClr val="DC9015"/>
        </a:buClr>
        <a:buSzPct val="130000"/>
        <a:buFontTx/>
        <a:buBlip>
          <a:blip r:embed="rId15"/>
        </a:buBlip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F5D45C-86EE-433C-AC28-322574A31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908" y="981683"/>
            <a:ext cx="7896877" cy="3096344"/>
          </a:xfrm>
        </p:spPr>
        <p:txBody>
          <a:bodyPr>
            <a:normAutofit/>
          </a:bodyPr>
          <a:lstStyle/>
          <a:p>
            <a:r>
              <a:rPr lang="fr-CH" dirty="0"/>
              <a:t>Le bonheur au travail</a:t>
            </a:r>
            <a:endParaRPr lang="fr-CH" sz="3600" b="0" dirty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EAFE1C-CF04-4294-B705-2F9A9767E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374" y="4437111"/>
            <a:ext cx="8184909" cy="1439205"/>
          </a:xfrm>
        </p:spPr>
        <p:txBody>
          <a:bodyPr>
            <a:noAutofit/>
          </a:bodyPr>
          <a:lstStyle/>
          <a:p>
            <a:r>
              <a:rPr lang="fr-CH" sz="1800" b="1" dirty="0"/>
              <a:t>Wharton Alumni Club of Switzerland </a:t>
            </a:r>
          </a:p>
          <a:p>
            <a:r>
              <a:rPr lang="fr-CH" sz="1800" b="1" dirty="0"/>
              <a:t>Mercredi 6 novembre 2019 – Hôtel Métropole à Genève</a:t>
            </a:r>
          </a:p>
          <a:p>
            <a:r>
              <a:rPr lang="fr-CH" sz="1800" b="1" dirty="0"/>
              <a:t>Christian Brunier, Directeur général de SIG</a:t>
            </a:r>
          </a:p>
          <a:p>
            <a:endParaRPr lang="fr-CH" sz="1800" b="1" dirty="0"/>
          </a:p>
        </p:txBody>
      </p:sp>
      <p:pic>
        <p:nvPicPr>
          <p:cNvPr id="8" name="Image 7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20C9166F-76F1-4D57-8369-CF438A9DC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9" t="64700" r="34644" b="12201"/>
          <a:stretch/>
        </p:blipFill>
        <p:spPr>
          <a:xfrm>
            <a:off x="6923225" y="836712"/>
            <a:ext cx="484179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2D435D-AB97-4D84-B921-486234C86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21" r="4518" b="26830"/>
          <a:stretch/>
        </p:blipFill>
        <p:spPr>
          <a:xfrm>
            <a:off x="4353087" y="1341120"/>
            <a:ext cx="7838913" cy="50901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3B98AB-BD98-4C5C-BF0D-BF24D814B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0513168" cy="950400"/>
          </a:xfrm>
        </p:spPr>
        <p:txBody>
          <a:bodyPr>
            <a:normAutofit/>
          </a:bodyPr>
          <a:lstStyle/>
          <a:p>
            <a:r>
              <a:rPr lang="fr-CH" dirty="0"/>
              <a:t>Les aspects humains feront la différence demain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0692D63-A19E-4406-8267-1B22DE52B1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45" y="1627400"/>
            <a:ext cx="796907" cy="4219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9D109D6-ABB1-485F-BE59-A41FD834A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76" y="1584947"/>
            <a:ext cx="558835" cy="5068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81B3D8-E468-4747-A77B-4AAECC29D9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24" t="9739" b="2483"/>
          <a:stretch/>
        </p:blipFill>
        <p:spPr>
          <a:xfrm>
            <a:off x="7970053" y="1649758"/>
            <a:ext cx="704951" cy="365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66A8FB3B-E19A-4672-982B-4AFBB444B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351" y="1257300"/>
            <a:ext cx="6984777" cy="53401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fr-CH" dirty="0"/>
              <a:t>Garantir l’adéquation des postes</a:t>
            </a:r>
            <a:br>
              <a:rPr lang="fr-CH" dirty="0"/>
            </a:br>
            <a:r>
              <a:rPr lang="fr-CH" dirty="0"/>
              <a:t>et des personnes</a:t>
            </a:r>
          </a:p>
          <a:p>
            <a:r>
              <a:rPr lang="fr-CH" dirty="0"/>
              <a:t>Assurer une gestion responsable</a:t>
            </a:r>
            <a:br>
              <a:rPr lang="fr-CH" dirty="0"/>
            </a:br>
            <a:r>
              <a:rPr lang="fr-CH" dirty="0"/>
              <a:t>des emplois </a:t>
            </a:r>
          </a:p>
          <a:p>
            <a:pPr fontAlgn="auto">
              <a:spcAft>
                <a:spcPts val="0"/>
              </a:spcAft>
            </a:pPr>
            <a:r>
              <a:rPr lang="fr-CH" dirty="0"/>
              <a:t>Maintenir et développer un haut</a:t>
            </a:r>
            <a:br>
              <a:rPr lang="fr-CH" dirty="0"/>
            </a:br>
            <a:r>
              <a:rPr lang="fr-CH" dirty="0"/>
              <a:t>niveau de compétences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9C40B7C9-B037-4074-8FFE-E1B270EB1721}"/>
              </a:ext>
            </a:extLst>
          </p:cNvPr>
          <p:cNvSpPr txBox="1">
            <a:spLocks/>
          </p:cNvSpPr>
          <p:nvPr/>
        </p:nvSpPr>
        <p:spPr>
          <a:xfrm>
            <a:off x="263351" y="3284984"/>
            <a:ext cx="4320480" cy="534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7"/>
              </a:buBlip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1338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8"/>
              </a:buBlip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4863" indent="-26352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9"/>
              </a:buBlip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632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7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6200" indent="-268288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8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0" fontAlgn="auto">
              <a:spcAft>
                <a:spcPts val="0"/>
              </a:spcAft>
              <a:buFontTx/>
              <a:buNone/>
            </a:pPr>
            <a:r>
              <a:rPr lang="fr-CH" dirty="0">
                <a:solidFill>
                  <a:schemeClr val="tx2"/>
                </a:solidFill>
              </a:rPr>
              <a:t>PAR: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fr-CH" b="0" dirty="0"/>
              <a:t>Bien-être des collaboratrices-</a:t>
            </a:r>
            <a:r>
              <a:rPr lang="fr-CH" b="0" dirty="0" err="1"/>
              <a:t>teurs</a:t>
            </a:r>
            <a:endParaRPr lang="fr-CH" b="0" dirty="0"/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fr-CH" b="0" dirty="0"/>
              <a:t>Travail agile, distribué et autonome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fr-CH" b="0" dirty="0"/>
              <a:t>Collaboration et responsabilité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fr-CH" b="0" dirty="0"/>
              <a:t>Intelligence émotionnelle et intuitive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fr-CH" b="0" dirty="0"/>
              <a:t>Savoir-être et savoir devenir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fr-CH" b="0" dirty="0"/>
              <a:t>Empathie, créativité, innovation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fr-CH" b="0" dirty="0"/>
              <a:t>Diversité, équité, inclusion</a:t>
            </a:r>
          </a:p>
        </p:txBody>
      </p:sp>
    </p:spTree>
    <p:extLst>
      <p:ext uri="{BB962C8B-B14F-4D97-AF65-F5344CB8AC3E}">
        <p14:creationId xmlns:p14="http://schemas.microsoft.com/office/powerpoint/2010/main" val="35016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19336" y="0"/>
            <a:ext cx="8172440" cy="950400"/>
          </a:xfrm>
        </p:spPr>
        <p:txBody>
          <a:bodyPr>
            <a:noAutofit/>
          </a:bodyPr>
          <a:lstStyle/>
          <a:p>
            <a:r>
              <a:rPr lang="fr-CH" dirty="0"/>
              <a:t>Impulsion du bonheur (bien-être) au travail </a:t>
            </a:r>
            <a:br>
              <a:rPr lang="fr-CH" dirty="0"/>
            </a:br>
            <a:r>
              <a:rPr lang="fr-CH" dirty="0"/>
              <a:t>Manager sur les bases de la bienveillance</a:t>
            </a:r>
            <a:endParaRPr lang="fr-FR" dirty="0"/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691966" y="6678000"/>
            <a:ext cx="500034" cy="180000"/>
          </a:xfrm>
        </p:spPr>
        <p:txBody>
          <a:bodyPr/>
          <a:lstStyle/>
          <a:p>
            <a:fld id="{8DF608DA-B0FD-4F6B-9352-1248E20A0016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12" name="Rectangle 11"/>
          <p:cNvSpPr/>
          <p:nvPr/>
        </p:nvSpPr>
        <p:spPr>
          <a:xfrm>
            <a:off x="4439816" y="1256170"/>
            <a:ext cx="6197599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defTabSz="914239">
              <a:lnSpc>
                <a:spcPct val="80000"/>
              </a:lnSpc>
              <a:spcBef>
                <a:spcPct val="20000"/>
              </a:spcBef>
              <a:buClr>
                <a:srgbClr val="DC9015"/>
              </a:buClr>
              <a:buSzPct val="100000"/>
              <a:buBlip>
                <a:blip r:embed="rId3"/>
              </a:buBlip>
            </a:pPr>
            <a:r>
              <a:rPr lang="fr-FR" sz="1700" b="1" dirty="0">
                <a:latin typeface="Arial" pitchFamily="34" charset="0"/>
                <a:cs typeface="Arial" pitchFamily="34" charset="0"/>
              </a:rPr>
              <a:t>Le bonheur ne se décrète pas, mais </a:t>
            </a:r>
            <a:r>
              <a:rPr lang="fr-FR" sz="1700" b="1" dirty="0" err="1">
                <a:latin typeface="Arial" pitchFamily="34" charset="0"/>
                <a:cs typeface="Arial" pitchFamily="34" charset="0"/>
              </a:rPr>
              <a:t>un-e</a:t>
            </a:r>
            <a:r>
              <a:rPr lang="fr-FR" sz="1700" b="1" dirty="0">
                <a:latin typeface="Arial" pitchFamily="34" charset="0"/>
                <a:cs typeface="Arial" pitchFamily="34" charset="0"/>
              </a:rPr>
              <a:t> manager peut et doit influencer positivement le cadre de vie professionnel de ses équipes </a:t>
            </a:r>
          </a:p>
          <a:p>
            <a:pPr marL="269875" indent="-269875" defTabSz="914239">
              <a:lnSpc>
                <a:spcPct val="80000"/>
              </a:lnSpc>
              <a:spcBef>
                <a:spcPct val="20000"/>
              </a:spcBef>
              <a:buClr>
                <a:srgbClr val="DC9015"/>
              </a:buClr>
              <a:buSzPct val="100000"/>
              <a:buBlip>
                <a:blip r:embed="rId3"/>
              </a:buBlip>
            </a:pPr>
            <a:endParaRPr lang="fr-FR" sz="1700" b="1" dirty="0">
              <a:latin typeface="Arial" pitchFamily="34" charset="0"/>
              <a:cs typeface="Arial" pitchFamily="34" charset="0"/>
            </a:endParaRPr>
          </a:p>
          <a:p>
            <a:pPr marL="269875" indent="-269875" defTabSz="914239">
              <a:lnSpc>
                <a:spcPct val="80000"/>
              </a:lnSpc>
              <a:spcBef>
                <a:spcPct val="20000"/>
              </a:spcBef>
              <a:buClr>
                <a:srgbClr val="DC9015"/>
              </a:buClr>
              <a:buSzPct val="100000"/>
              <a:buBlip>
                <a:blip r:embed="rId3"/>
              </a:buBlip>
            </a:pPr>
            <a:r>
              <a:rPr lang="fr-FR" sz="1700" b="1" dirty="0">
                <a:latin typeface="Arial" pitchFamily="34" charset="0"/>
                <a:cs typeface="Arial" pitchFamily="34" charset="0"/>
              </a:rPr>
              <a:t>Des gens bien dans leurs baskets sont plus heureux et plus productifs</a:t>
            </a:r>
          </a:p>
          <a:p>
            <a:endParaRPr lang="fr-FR" dirty="0"/>
          </a:p>
          <a:p>
            <a:pPr marL="269875" indent="-269875" defTabSz="914239">
              <a:lnSpc>
                <a:spcPct val="80000"/>
              </a:lnSpc>
              <a:spcBef>
                <a:spcPct val="20000"/>
              </a:spcBef>
              <a:buClr>
                <a:srgbClr val="DC9015"/>
              </a:buClr>
              <a:buSzPct val="100000"/>
              <a:buBlip>
                <a:blip r:embed="rId3"/>
              </a:buBlip>
            </a:pPr>
            <a:r>
              <a:rPr lang="fr-FR" sz="1700" b="1" dirty="0">
                <a:latin typeface="Arial" pitchFamily="34" charset="0"/>
                <a:cs typeface="Arial" pitchFamily="34" charset="0"/>
              </a:rPr>
              <a:t>C’est gagnant pour les collaborateur-</a:t>
            </a:r>
            <a:r>
              <a:rPr lang="fr-FR" sz="1700" b="1" dirty="0" err="1">
                <a:latin typeface="Arial" pitchFamily="34" charset="0"/>
                <a:cs typeface="Arial" pitchFamily="34" charset="0"/>
              </a:rPr>
              <a:t>trice</a:t>
            </a:r>
            <a:r>
              <a:rPr lang="fr-FR" sz="1700" b="1" dirty="0">
                <a:latin typeface="Arial" pitchFamily="34" charset="0"/>
                <a:cs typeface="Arial" pitchFamily="34" charset="0"/>
              </a:rPr>
              <a:t>-s ET pour l’entreprise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r="41586"/>
          <a:stretch/>
        </p:blipFill>
        <p:spPr>
          <a:xfrm>
            <a:off x="67097" y="1170971"/>
            <a:ext cx="4261450" cy="56312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A18ACC3-C85F-4BD4-B803-53CEF7749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716" y="3582375"/>
            <a:ext cx="3524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0F91F4-82B7-40C7-A18C-E70321193EA7}"/>
              </a:ext>
            </a:extLst>
          </p:cNvPr>
          <p:cNvSpPr/>
          <p:nvPr/>
        </p:nvSpPr>
        <p:spPr>
          <a:xfrm>
            <a:off x="6437573" y="2830289"/>
            <a:ext cx="2513592" cy="2495530"/>
          </a:xfrm>
          <a:prstGeom prst="rect">
            <a:avLst/>
          </a:prstGeom>
          <a:solidFill>
            <a:srgbClr val="A8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F608DA-B0FD-4F6B-9352-1248E20A0016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178061" y="1287189"/>
            <a:ext cx="3179826" cy="5412771"/>
          </a:xfrm>
        </p:spPr>
        <p:txBody>
          <a:bodyPr>
            <a:normAutofit fontScale="92500" lnSpcReduction="20000"/>
          </a:bodyPr>
          <a:lstStyle/>
          <a:p>
            <a:pPr marL="0" indent="0">
              <a:buSzPct val="100000"/>
              <a:buNone/>
            </a:pPr>
            <a:r>
              <a:rPr lang="fr-FR" dirty="0"/>
              <a:t>Le </a:t>
            </a:r>
            <a:r>
              <a:rPr lang="fr-FR" sz="2000" dirty="0">
                <a:solidFill>
                  <a:schemeClr val="tx2"/>
                </a:solidFill>
              </a:rPr>
              <a:t>travail distribué </a:t>
            </a:r>
            <a:r>
              <a:rPr lang="fr-FR" dirty="0"/>
              <a:t>est</a:t>
            </a:r>
            <a:br>
              <a:rPr lang="fr-FR" dirty="0"/>
            </a:br>
            <a:r>
              <a:rPr lang="fr-FR" dirty="0"/>
              <a:t>un mode d'organisation du travail dans lequel</a:t>
            </a:r>
            <a:br>
              <a:rPr lang="fr-FR" dirty="0"/>
            </a:br>
            <a:r>
              <a:rPr lang="fr-FR" dirty="0"/>
              <a:t>une personne adopte :</a:t>
            </a:r>
          </a:p>
          <a:p>
            <a:pPr>
              <a:buSzPct val="100000"/>
            </a:pPr>
            <a:r>
              <a:rPr lang="fr-FR" dirty="0">
                <a:solidFill>
                  <a:schemeClr val="tx2"/>
                </a:solidFill>
              </a:rPr>
              <a:t>le meilleur lieu/ environnement </a:t>
            </a:r>
            <a:r>
              <a:rPr lang="fr-FR" b="0" dirty="0"/>
              <a:t>(l'entreprise, son domicile ou ailleurs)</a:t>
            </a:r>
          </a:p>
          <a:p>
            <a:pPr>
              <a:buSzPct val="100000"/>
            </a:pPr>
            <a:r>
              <a:rPr lang="fr-FR" dirty="0">
                <a:solidFill>
                  <a:schemeClr val="tx2"/>
                </a:solidFill>
              </a:rPr>
              <a:t>le meilleur moment </a:t>
            </a:r>
            <a:r>
              <a:rPr lang="fr-FR" b="0" dirty="0"/>
              <a:t>pour accomplir ses tâches</a:t>
            </a:r>
          </a:p>
          <a:p>
            <a:pPr>
              <a:buSzPct val="100000"/>
            </a:pPr>
            <a:r>
              <a:rPr lang="fr-FR" dirty="0">
                <a:solidFill>
                  <a:schemeClr val="tx2"/>
                </a:solidFill>
              </a:rPr>
              <a:t>la meilleure façon </a:t>
            </a:r>
            <a:br>
              <a:rPr lang="fr-FR" dirty="0">
                <a:solidFill>
                  <a:schemeClr val="tx2"/>
                </a:solidFill>
              </a:rPr>
            </a:br>
            <a:r>
              <a:rPr lang="fr-FR" b="0" dirty="0"/>
              <a:t>de travailler</a:t>
            </a:r>
          </a:p>
          <a:p>
            <a:pPr marL="0" indent="0">
              <a:buSzPct val="100000"/>
              <a:buNone/>
            </a:pPr>
            <a:endParaRPr lang="fr-FR" b="0" dirty="0"/>
          </a:p>
          <a:p>
            <a:pPr marL="0" indent="0">
              <a:buSzPct val="100000"/>
              <a:buNone/>
            </a:pPr>
            <a:endParaRPr lang="fr-FR" b="0" dirty="0"/>
          </a:p>
          <a:p>
            <a:pPr marL="0" indent="0">
              <a:buNone/>
            </a:pPr>
            <a:r>
              <a:rPr lang="fr-CH" sz="2000" dirty="0"/>
              <a:t>Exemple à la Géomatique </a:t>
            </a:r>
            <a:r>
              <a:rPr lang="fr-CH" sz="2000" b="0" dirty="0"/>
              <a:t>: </a:t>
            </a:r>
          </a:p>
          <a:p>
            <a:pPr lvl="1" fontAlgn="auto">
              <a:spcAft>
                <a:spcPts val="0"/>
              </a:spcAft>
            </a:pPr>
            <a:r>
              <a:rPr lang="fr-CH" b="0" dirty="0"/>
              <a:t>Garde du véhicule</a:t>
            </a:r>
          </a:p>
          <a:p>
            <a:pPr lvl="1" fontAlgn="auto">
              <a:spcAft>
                <a:spcPts val="0"/>
              </a:spcAft>
            </a:pPr>
            <a:r>
              <a:rPr lang="fr-CH" b="0" dirty="0"/>
              <a:t>Auto-organisation du travail</a:t>
            </a:r>
          </a:p>
          <a:p>
            <a:pPr lvl="1" fontAlgn="auto">
              <a:spcAft>
                <a:spcPts val="0"/>
              </a:spcAft>
            </a:pPr>
            <a:r>
              <a:rPr lang="fr-CH" b="0" dirty="0"/>
              <a:t>Horaire à la confiance</a:t>
            </a:r>
          </a:p>
          <a:p>
            <a:pPr lvl="1" fontAlgn="auto">
              <a:spcAft>
                <a:spcPts val="0"/>
              </a:spcAft>
            </a:pPr>
            <a:r>
              <a:rPr lang="fr-CH" b="0" dirty="0"/>
              <a:t>Plus de prise de travail centralisée</a:t>
            </a:r>
          </a:p>
          <a:p>
            <a:pPr lvl="1" fontAlgn="auto">
              <a:spcAft>
                <a:spcPts val="0"/>
              </a:spcAft>
            </a:pPr>
            <a:r>
              <a:rPr lang="fr-CH" b="0" dirty="0"/>
              <a:t>+10% à +15% de productivité</a:t>
            </a:r>
          </a:p>
          <a:p>
            <a:pPr lvl="1" fontAlgn="auto">
              <a:spcAft>
                <a:spcPts val="0"/>
              </a:spcAft>
            </a:pPr>
            <a:r>
              <a:rPr lang="fr-CH" b="0" dirty="0"/>
              <a:t>7’000 à 10’000 km/an par véhicule professionnel</a:t>
            </a:r>
          </a:p>
          <a:p>
            <a:pPr lvl="1" fontAlgn="auto">
              <a:spcAft>
                <a:spcPts val="0"/>
              </a:spcAft>
            </a:pPr>
            <a:r>
              <a:rPr lang="fr-CH" b="0" dirty="0"/>
              <a:t>Equilibre vies privée/prof.</a:t>
            </a:r>
            <a:endParaRPr lang="fr-CH" sz="1800" dirty="0"/>
          </a:p>
          <a:p>
            <a:pPr>
              <a:buSzPct val="100000"/>
            </a:pPr>
            <a:endParaRPr lang="fr-FR" b="0" dirty="0"/>
          </a:p>
          <a:p>
            <a:pPr>
              <a:buNone/>
            </a:pPr>
            <a:endParaRPr lang="fr-FR" dirty="0"/>
          </a:p>
        </p:txBody>
      </p:sp>
      <p:sp>
        <p:nvSpPr>
          <p:cNvPr id="13" name="Tekstvak 12"/>
          <p:cNvSpPr txBox="1"/>
          <p:nvPr/>
        </p:nvSpPr>
        <p:spPr>
          <a:xfrm>
            <a:off x="3719736" y="2060848"/>
            <a:ext cx="2495624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/>
                </a:solidFill>
                <a:latin typeface="SIGMA Bold" panose="02000803020000020004" pitchFamily="50" charset="0"/>
              </a:rPr>
              <a:t>OÙ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+mj-lt"/>
              </a:rPr>
              <a:t>doit-on travailler ?</a:t>
            </a:r>
          </a:p>
        </p:txBody>
      </p:sp>
      <p:sp>
        <p:nvSpPr>
          <p:cNvPr id="15" name="Tekstvak 12"/>
          <p:cNvSpPr txBox="1"/>
          <p:nvPr/>
        </p:nvSpPr>
        <p:spPr>
          <a:xfrm>
            <a:off x="9159509" y="2060848"/>
            <a:ext cx="2499717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bg1"/>
                </a:solidFill>
                <a:latin typeface="SIGMA Bold" panose="02000803020000020004" pitchFamily="50" charset="0"/>
              </a:rPr>
              <a:t>COMMENT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+mj-lt"/>
              </a:rPr>
              <a:t>doit-on travailler ?</a:t>
            </a:r>
          </a:p>
        </p:txBody>
      </p:sp>
      <p:sp>
        <p:nvSpPr>
          <p:cNvPr id="17" name="Titre 9"/>
          <p:cNvSpPr>
            <a:spLocks noGrp="1"/>
          </p:cNvSpPr>
          <p:nvPr>
            <p:ph type="title"/>
          </p:nvPr>
        </p:nvSpPr>
        <p:spPr>
          <a:xfrm>
            <a:off x="148676" y="0"/>
            <a:ext cx="7740392" cy="950400"/>
          </a:xfrm>
        </p:spPr>
        <p:txBody>
          <a:bodyPr>
            <a:noAutofit/>
          </a:bodyPr>
          <a:lstStyle/>
          <a:p>
            <a:br>
              <a:rPr lang="fr-CH" dirty="0"/>
            </a:br>
            <a:r>
              <a:rPr lang="fr-CH" dirty="0"/>
              <a:t>Autonomie et responsabilisation :</a:t>
            </a:r>
            <a:br>
              <a:rPr lang="fr-CH" dirty="0"/>
            </a:br>
            <a:r>
              <a:rPr lang="fr-CH" dirty="0"/>
              <a:t>la mise en œuvre du « travail distribué »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96" y="2832426"/>
            <a:ext cx="2495530" cy="24955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2830289"/>
            <a:ext cx="2499804" cy="2499804"/>
          </a:xfrm>
          <a:prstGeom prst="rect">
            <a:avLst/>
          </a:prstGeom>
        </p:spPr>
      </p:pic>
      <p:sp>
        <p:nvSpPr>
          <p:cNvPr id="16" name="Tekstvak 12">
            <a:extLst>
              <a:ext uri="{FF2B5EF4-FFF2-40B4-BE49-F238E27FC236}">
                <a16:creationId xmlns:a16="http://schemas.microsoft.com/office/drawing/2014/main" id="{A4501E8E-3ED9-4014-88B0-73275A5DEAB9}"/>
              </a:ext>
            </a:extLst>
          </p:cNvPr>
          <p:cNvSpPr txBox="1"/>
          <p:nvPr/>
        </p:nvSpPr>
        <p:spPr>
          <a:xfrm>
            <a:off x="6437573" y="2060848"/>
            <a:ext cx="2499717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bg1"/>
                </a:solidFill>
                <a:latin typeface="SIGMA Bold" panose="02000803020000020004" pitchFamily="50" charset="0"/>
              </a:rPr>
              <a:t>QUAND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+mj-lt"/>
              </a:rPr>
              <a:t>doit-on travailler ?</a:t>
            </a:r>
          </a:p>
        </p:txBody>
      </p:sp>
      <p:pic>
        <p:nvPicPr>
          <p:cNvPr id="10" name="Image 9" descr="Une image contenant objet, horloge&#10;&#10;Description générée avec un niveau de confiance très élevé">
            <a:extLst>
              <a:ext uri="{FF2B5EF4-FFF2-40B4-BE49-F238E27FC236}">
                <a16:creationId xmlns:a16="http://schemas.microsoft.com/office/drawing/2014/main" id="{12CB91E2-5ED0-4CA1-AF38-FA1E23CE1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49" y="2993485"/>
            <a:ext cx="2169138" cy="21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AA3056C-2C37-449D-B0A2-BBD0D9A9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2573984"/>
            <a:ext cx="6155829" cy="1935136"/>
          </a:xfrm>
        </p:spPr>
        <p:txBody>
          <a:bodyPr/>
          <a:lstStyle/>
          <a:p>
            <a:r>
              <a:rPr lang="fr-CH" dirty="0"/>
              <a:t>Donner du sens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82FF51-3417-4315-B63E-DB4215C116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5250" y="6699250"/>
            <a:ext cx="666750" cy="180975"/>
          </a:xfrm>
        </p:spPr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13</a:t>
            </a:fld>
            <a:endParaRPr lang="fr-CH" dirty="0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CA309F32-75DD-4D26-BCCA-3A8826A5BAF0}"/>
              </a:ext>
            </a:extLst>
          </p:cNvPr>
          <p:cNvSpPr txBox="1">
            <a:spLocks/>
          </p:cNvSpPr>
          <p:nvPr/>
        </p:nvSpPr>
        <p:spPr>
          <a:xfrm>
            <a:off x="4295800" y="5013176"/>
            <a:ext cx="5515024" cy="1686074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1338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3"/>
              </a:buBlip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4863" indent="-26352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4"/>
              </a:buBlip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632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6200" indent="-268288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CH" dirty="0"/>
              <a:t>S’engager pour des valeurs sociales,  économiques et environnementales</a:t>
            </a:r>
          </a:p>
          <a:p>
            <a:pPr fontAlgn="auto">
              <a:spcAft>
                <a:spcPts val="0"/>
              </a:spcAft>
            </a:pPr>
            <a:r>
              <a:rPr lang="fr-CH" dirty="0"/>
              <a:t>Créer des relations authentiques</a:t>
            </a:r>
          </a:p>
          <a:p>
            <a:pPr fontAlgn="auto">
              <a:spcAft>
                <a:spcPts val="0"/>
              </a:spcAft>
            </a:pPr>
            <a:r>
              <a:rPr lang="fr-CH" dirty="0"/>
              <a:t>Nourrir un enrichissement au quotidien</a:t>
            </a:r>
          </a:p>
          <a:p>
            <a:pPr fontAlgn="auto">
              <a:spcAft>
                <a:spcPts val="0"/>
              </a:spcAft>
            </a:pPr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031465-7E31-4365-A928-DD8232348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719736" cy="24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B467C-2CFA-4B8E-B88E-2B67FD2A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4" y="-47658"/>
            <a:ext cx="10513168" cy="950400"/>
          </a:xfrm>
        </p:spPr>
        <p:txBody>
          <a:bodyPr/>
          <a:lstStyle/>
          <a:p>
            <a:r>
              <a:rPr lang="fr-CH" dirty="0"/>
              <a:t>Donner du sens</a:t>
            </a:r>
            <a:br>
              <a:rPr lang="fr-CH" dirty="0"/>
            </a:br>
            <a:r>
              <a:rPr lang="fr-CH" dirty="0"/>
              <a:t>Par un management basé sur la confiance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E1DA5532-325A-4555-B098-CDCF16DA13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076" y="1348885"/>
            <a:ext cx="11836588" cy="5351075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fr-CH" dirty="0" err="1"/>
              <a:t>EquiLibre</a:t>
            </a:r>
            <a:r>
              <a:rPr lang="fr-CH" dirty="0"/>
              <a:t> :</a:t>
            </a:r>
          </a:p>
          <a:p>
            <a:pPr lvl="1">
              <a:buSzPct val="100000"/>
            </a:pPr>
            <a:r>
              <a:rPr lang="fr-CH" sz="1800" dirty="0"/>
              <a:t>Management à la confiance </a:t>
            </a:r>
          </a:p>
          <a:p>
            <a:pPr lvl="1">
              <a:buSzPct val="100000"/>
            </a:pPr>
            <a:r>
              <a:rPr lang="fr-CH" sz="1800" dirty="0"/>
              <a:t>Horaire à la confiance</a:t>
            </a:r>
            <a:br>
              <a:rPr lang="fr-CH" sz="1800" b="0" dirty="0"/>
            </a:br>
            <a:r>
              <a:rPr lang="fr-CH" sz="1800" b="0" dirty="0"/>
              <a:t>(par exemple : possibilité de travailler 40% de son taux d’activité hors site) </a:t>
            </a:r>
          </a:p>
          <a:p>
            <a:pPr lvl="1">
              <a:buSzPct val="100000"/>
            </a:pPr>
            <a:r>
              <a:rPr lang="fr-CH" sz="1800" dirty="0"/>
              <a:t>Abolition de la place individuelle</a:t>
            </a:r>
            <a:br>
              <a:rPr lang="fr-CH" sz="1800" dirty="0"/>
            </a:br>
            <a:r>
              <a:rPr lang="fr-CH" sz="1800" b="0" dirty="0"/>
              <a:t>(</a:t>
            </a:r>
            <a:r>
              <a:rPr lang="fr-CH" sz="1800" b="0" dirty="0">
                <a:sym typeface="Wingdings" panose="05000000000000000000" pitchFamily="2" charset="2"/>
              </a:rPr>
              <a:t>espaces dynamiques, nomadisme)</a:t>
            </a:r>
          </a:p>
          <a:p>
            <a:pPr lvl="1">
              <a:buSzPct val="100000"/>
            </a:pPr>
            <a:r>
              <a:rPr lang="fr-CH" sz="1800" dirty="0">
                <a:sym typeface="Wingdings" panose="05000000000000000000" pitchFamily="2" charset="2"/>
              </a:rPr>
              <a:t>Bien-être au travail</a:t>
            </a:r>
          </a:p>
          <a:p>
            <a:pPr lvl="2">
              <a:buSzPct val="100000"/>
            </a:pPr>
            <a:r>
              <a:rPr lang="fr-CH" sz="1600" b="0" dirty="0">
                <a:sym typeface="Wingdings" panose="05000000000000000000" pitchFamily="2" charset="2"/>
              </a:rPr>
              <a:t>Crèche, restaurant, salles de repos et d’allaitement, salle de sport, baby-foot, événements festifs et de cohésion, remerciements/valorisation, bien public et mécénat : …)</a:t>
            </a:r>
          </a:p>
          <a:p>
            <a:pPr lvl="1">
              <a:buSzPct val="100000"/>
            </a:pPr>
            <a:r>
              <a:rPr lang="fr-CH" sz="1800" dirty="0">
                <a:sym typeface="Wingdings" panose="05000000000000000000" pitchFamily="2" charset="2"/>
              </a:rPr>
              <a:t>Politique de promotion favorisant tout autant l’expertise que la filière</a:t>
            </a:r>
            <a:br>
              <a:rPr lang="fr-CH" sz="1800" dirty="0">
                <a:sym typeface="Wingdings" panose="05000000000000000000" pitchFamily="2" charset="2"/>
              </a:rPr>
            </a:br>
            <a:r>
              <a:rPr lang="fr-CH" sz="1800" dirty="0">
                <a:sym typeface="Wingdings" panose="05000000000000000000" pitchFamily="2" charset="2"/>
              </a:rPr>
              <a:t>de management</a:t>
            </a:r>
          </a:p>
          <a:p>
            <a:pPr marL="271463" lvl="1" indent="0">
              <a:buSzPct val="100000"/>
              <a:buNone/>
            </a:pPr>
            <a:endParaRPr lang="fr-CH" sz="1800" b="0" dirty="0">
              <a:sym typeface="Wingdings" panose="05000000000000000000" pitchFamily="2" charset="2"/>
            </a:endParaRPr>
          </a:p>
          <a:p>
            <a:pPr>
              <a:buSzPct val="100000"/>
            </a:pPr>
            <a:r>
              <a:rPr lang="fr-CH" dirty="0">
                <a:sym typeface="Wingdings" panose="05000000000000000000" pitchFamily="2" charset="2"/>
              </a:rPr>
              <a:t>Plus globalement :</a:t>
            </a:r>
          </a:p>
          <a:p>
            <a:pPr lvl="1">
              <a:buSzPct val="100000"/>
            </a:pPr>
            <a:r>
              <a:rPr lang="fr-CH" sz="1800" dirty="0">
                <a:sym typeface="Wingdings" panose="05000000000000000000" pitchFamily="2" charset="2"/>
              </a:rPr>
              <a:t>Révision des objectifs et des mesures de performance </a:t>
            </a:r>
            <a:r>
              <a:rPr lang="fr-CH" b="0" dirty="0">
                <a:sym typeface="Wingdings" panose="05000000000000000000" pitchFamily="2" charset="2"/>
              </a:rPr>
              <a:t>(création de valeur : + collectif, - métrique, + qualitatif)</a:t>
            </a:r>
          </a:p>
          <a:p>
            <a:pPr lvl="1">
              <a:buSzPct val="100000"/>
            </a:pPr>
            <a:r>
              <a:rPr lang="fr-CH" sz="1800" dirty="0">
                <a:sym typeface="Wingdings" panose="05000000000000000000" pitchFamily="2" charset="2"/>
              </a:rPr>
              <a:t>Bonne gouvernance, éthique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8CBCC1-56A9-4B9F-B642-5E0E1AEAD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891" y="1412776"/>
            <a:ext cx="1739077" cy="98125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825EC2-002E-4BA2-A593-C08E56FAA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064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Environnement social «Equilibre»</a:t>
            </a:r>
            <a:endParaRPr lang="fr-FR" dirty="0"/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F608DA-B0FD-4F6B-9352-1248E20A0016}" type="slidenum">
              <a:rPr lang="fr-CH" smtClean="0"/>
              <a:pPr/>
              <a:t>15</a:t>
            </a:fld>
            <a:endParaRPr lang="fr-CH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3122C441-685E-4531-8C7D-EA20E2F3D8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8177" y="1283545"/>
            <a:ext cx="5047743" cy="415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«Equilibre» des aménagements dynamiques</a:t>
            </a:r>
            <a:br>
              <a:rPr lang="fr-CH" dirty="0"/>
            </a:br>
            <a:r>
              <a:rPr lang="fr-CH" dirty="0"/>
              <a:t>qui répondent à des besoins d’espaces de vie</a:t>
            </a:r>
            <a:br>
              <a:rPr lang="fr-CH" dirty="0"/>
            </a:br>
            <a:r>
              <a:rPr lang="fr-CH" dirty="0"/>
              <a:t>fonctionnels et esthétisés.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b="0" dirty="0"/>
              <a:t>Des espaces pensés, adaptés aux usages et aux envies, où l’on se sent bien</a:t>
            </a:r>
          </a:p>
          <a:p>
            <a:pPr marL="0" indent="0">
              <a:buNone/>
            </a:pPr>
            <a:endParaRPr lang="fr-CH" b="0" dirty="0"/>
          </a:p>
          <a:p>
            <a:r>
              <a:rPr lang="fr-CH" b="0" dirty="0"/>
              <a:t>Les technologies nomades</a:t>
            </a:r>
            <a:br>
              <a:rPr lang="fr-CH" b="0" dirty="0"/>
            </a:br>
            <a:r>
              <a:rPr lang="fr-CH" b="0" dirty="0"/>
              <a:t>redéfinissent les places de travail </a:t>
            </a:r>
          </a:p>
          <a:p>
            <a:pPr marL="0" indent="0">
              <a:buNone/>
            </a:pPr>
            <a:endParaRPr lang="fr-CH" b="0" dirty="0"/>
          </a:p>
          <a:p>
            <a:r>
              <a:rPr lang="fr-CH" b="0" dirty="0"/>
              <a:t>Espaces plus ouverts et transparents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09AD597-2FE1-4C21-9697-87377CD75234}"/>
              </a:ext>
            </a:extLst>
          </p:cNvPr>
          <p:cNvGrpSpPr/>
          <p:nvPr/>
        </p:nvGrpSpPr>
        <p:grpSpPr>
          <a:xfrm>
            <a:off x="5732395" y="1412776"/>
            <a:ext cx="5953590" cy="5040560"/>
            <a:chOff x="6240015" y="1262958"/>
            <a:chExt cx="5445969" cy="461078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D1695D9-436C-4A9C-86A1-C3D85000E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8" t="1" r="17398" b="5427"/>
            <a:stretch/>
          </p:blipFill>
          <p:spPr>
            <a:xfrm>
              <a:off x="9336360" y="3601525"/>
              <a:ext cx="2349624" cy="2272219"/>
            </a:xfrm>
            <a:prstGeom prst="rect">
              <a:avLst/>
            </a:prstGeom>
          </p:spPr>
        </p:pic>
        <p:pic>
          <p:nvPicPr>
            <p:cNvPr id="11" name="Image 10" descr="Une image contenant personne, intérieur, mur, homme&#10;&#10;Description générée avec un niveau de confiance très élevé">
              <a:extLst>
                <a:ext uri="{FF2B5EF4-FFF2-40B4-BE49-F238E27FC236}">
                  <a16:creationId xmlns:a16="http://schemas.microsoft.com/office/drawing/2014/main" id="{0D458F51-FD22-489B-B0ED-9521DEDAA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25"/>
            <a:stretch/>
          </p:blipFill>
          <p:spPr>
            <a:xfrm>
              <a:off x="6240015" y="1265233"/>
              <a:ext cx="2997817" cy="4608511"/>
            </a:xfrm>
            <a:prstGeom prst="rect">
              <a:avLst/>
            </a:prstGeom>
          </p:spPr>
        </p:pic>
        <p:pic>
          <p:nvPicPr>
            <p:cNvPr id="12" name="Image 11" descr="Une image contenant personne, intérieur, homme, téléphone&#10;&#10;Description générée avec un niveau de confiance très élevé">
              <a:extLst>
                <a:ext uri="{FF2B5EF4-FFF2-40B4-BE49-F238E27FC236}">
                  <a16:creationId xmlns:a16="http://schemas.microsoft.com/office/drawing/2014/main" id="{455EF9DC-3B18-4B77-8651-D3ED8107E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5" r="5111" b="30175"/>
            <a:stretch/>
          </p:blipFill>
          <p:spPr>
            <a:xfrm>
              <a:off x="9336360" y="1262958"/>
              <a:ext cx="2344392" cy="2272219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870CAA5-531E-489B-B619-0D2DCCF33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3729" t="-1265" r="-6114" b="-2301"/>
            <a:stretch/>
          </p:blipFill>
          <p:spPr>
            <a:xfrm>
              <a:off x="8413984" y="2347045"/>
              <a:ext cx="1630346" cy="147960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7882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9"/>
          <p:cNvSpPr>
            <a:spLocks noGrp="1"/>
          </p:cNvSpPr>
          <p:nvPr>
            <p:ph type="title"/>
          </p:nvPr>
        </p:nvSpPr>
        <p:spPr>
          <a:xfrm>
            <a:off x="119336" y="29047"/>
            <a:ext cx="8172440" cy="950400"/>
          </a:xfrm>
        </p:spPr>
        <p:txBody>
          <a:bodyPr>
            <a:noAutofit/>
          </a:bodyPr>
          <a:lstStyle/>
          <a:p>
            <a:r>
              <a:rPr lang="fr-CH" dirty="0"/>
              <a:t>Donner du sens,</a:t>
            </a:r>
            <a:br>
              <a:rPr lang="fr-CH" dirty="0"/>
            </a:br>
            <a:r>
              <a:rPr lang="fr-CH" dirty="0"/>
              <a:t>c’est aussi valoriser…</a:t>
            </a:r>
            <a:endParaRPr lang="fr-FR" dirty="0"/>
          </a:p>
        </p:txBody>
      </p:sp>
      <p:sp>
        <p:nvSpPr>
          <p:cNvPr id="17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691966" y="6713409"/>
            <a:ext cx="500034" cy="180000"/>
          </a:xfrm>
        </p:spPr>
        <p:txBody>
          <a:bodyPr/>
          <a:lstStyle/>
          <a:p>
            <a:fld id="{8DF608DA-B0FD-4F6B-9352-1248E20A0016}" type="slidenum">
              <a:rPr lang="fr-CH" smtClean="0"/>
              <a:pPr/>
              <a:t>16</a:t>
            </a:fld>
            <a:endParaRPr lang="fr-CH" dirty="0"/>
          </a:p>
        </p:txBody>
      </p:sp>
      <p:sp>
        <p:nvSpPr>
          <p:cNvPr id="9" name="Rectangle 8"/>
          <p:cNvSpPr/>
          <p:nvPr/>
        </p:nvSpPr>
        <p:spPr>
          <a:xfrm>
            <a:off x="4288706" y="1688296"/>
            <a:ext cx="3303606" cy="91600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 algn="ctr"/>
            <a:r>
              <a:rPr lang="fr-CH" sz="2200" b="1" dirty="0">
                <a:solidFill>
                  <a:schemeClr val="bg1"/>
                </a:solidFill>
                <a:latin typeface="SIGMA Bold" panose="02000803020000020004" pitchFamily="50" charset="0"/>
              </a:rPr>
              <a:t>DES EXIGENCES ENVIRONNEMENTALES</a:t>
            </a:r>
            <a:endParaRPr lang="fr-FR" sz="2200" b="1" dirty="0">
              <a:solidFill>
                <a:schemeClr val="bg1"/>
              </a:solidFill>
              <a:latin typeface="SIGMA Bold" panose="02000803020000020004" pitchFamily="50" charset="0"/>
            </a:endParaRPr>
          </a:p>
        </p:txBody>
      </p:sp>
      <p:pic>
        <p:nvPicPr>
          <p:cNvPr id="11" name="Image 10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F9E63C3A-F92C-42D0-8423-DCA2A07302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5260" r="72811" b="58016"/>
          <a:stretch/>
        </p:blipFill>
        <p:spPr>
          <a:xfrm>
            <a:off x="4818200" y="2895538"/>
            <a:ext cx="2555600" cy="2683378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A87B4588-B783-4269-84BF-D3FC8F5EE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1" t="8000" r="23422" b="63651"/>
          <a:stretch/>
        </p:blipFill>
        <p:spPr>
          <a:xfrm>
            <a:off x="8455224" y="2996952"/>
            <a:ext cx="2353702" cy="2269641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57EDE537-8EF2-414E-BDCF-3DF704344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40550" r="69490" b="5901"/>
          <a:stretch/>
        </p:blipFill>
        <p:spPr>
          <a:xfrm>
            <a:off x="911423" y="2852935"/>
            <a:ext cx="2723415" cy="28345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2F5143-5491-441E-BAFD-3786F332FD15}"/>
              </a:ext>
            </a:extLst>
          </p:cNvPr>
          <p:cNvSpPr/>
          <p:nvPr/>
        </p:nvSpPr>
        <p:spPr>
          <a:xfrm>
            <a:off x="643807" y="1688296"/>
            <a:ext cx="3303606" cy="91600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 algn="ctr"/>
            <a:r>
              <a:rPr lang="fr-CH" sz="2200" b="1" dirty="0">
                <a:solidFill>
                  <a:schemeClr val="bg1"/>
                </a:solidFill>
                <a:latin typeface="SIGMA Bold" panose="02000803020000020004" pitchFamily="50" charset="0"/>
              </a:rPr>
              <a:t>UNE INTERACTION SOCIALE DENSE</a:t>
            </a:r>
            <a:endParaRPr lang="fr-FR" sz="2200" b="1" dirty="0">
              <a:solidFill>
                <a:schemeClr val="bg1"/>
              </a:solidFill>
              <a:latin typeface="SIGMA Bold" panose="02000803020000020004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E5CFA1-B0E3-4AFF-890B-C7E5F71EAD84}"/>
              </a:ext>
            </a:extLst>
          </p:cNvPr>
          <p:cNvSpPr/>
          <p:nvPr/>
        </p:nvSpPr>
        <p:spPr>
          <a:xfrm>
            <a:off x="7980272" y="1688296"/>
            <a:ext cx="3303606" cy="91600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 algn="ctr"/>
            <a:r>
              <a:rPr lang="fr-CH" sz="2000" b="1" dirty="0">
                <a:solidFill>
                  <a:schemeClr val="bg1"/>
                </a:solidFill>
                <a:latin typeface="SIGMA Bold" panose="02000803020000020004" pitchFamily="50" charset="0"/>
              </a:rPr>
              <a:t>UNE ÉCONOMIE DE</a:t>
            </a:r>
            <a:br>
              <a:rPr lang="fr-CH" sz="2000" b="1" dirty="0">
                <a:solidFill>
                  <a:schemeClr val="bg1"/>
                </a:solidFill>
                <a:latin typeface="SIGMA Bold" panose="02000803020000020004" pitchFamily="50" charset="0"/>
              </a:rPr>
            </a:br>
            <a:r>
              <a:rPr lang="fr-CH" sz="2000" b="1" dirty="0">
                <a:solidFill>
                  <a:schemeClr val="bg1"/>
                </a:solidFill>
                <a:latin typeface="SIGMA Bold" panose="02000803020000020004" pitchFamily="50" charset="0"/>
              </a:rPr>
              <a:t>LA CONNAISSANCE</a:t>
            </a:r>
            <a:endParaRPr lang="fr-FR" sz="2000" b="1" dirty="0">
              <a:solidFill>
                <a:schemeClr val="bg1"/>
              </a:solidFill>
              <a:latin typeface="SIGMA Bold" panose="020008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135FC-FDD9-4BEB-91AC-06384A61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Donner du sens avec</a:t>
            </a:r>
            <a:br>
              <a:rPr lang="fr-CH" dirty="0"/>
            </a:br>
            <a:r>
              <a:rPr lang="fr-CH" dirty="0"/>
              <a:t>3 dimensions du développement durable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2F4671-FDC1-47A9-89CD-E1202CE3F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1087EB-8785-4FE4-8E28-1FF6DE83EC74}" type="slidenum">
              <a:rPr lang="fr-CH" smtClean="0"/>
              <a:pPr>
                <a:defRPr/>
              </a:pPr>
              <a:t>17</a:t>
            </a:fld>
            <a:endParaRPr lang="fr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EB86E-5A2B-489D-8BFB-15E1FCA1B3D3}"/>
              </a:ext>
            </a:extLst>
          </p:cNvPr>
          <p:cNvSpPr/>
          <p:nvPr/>
        </p:nvSpPr>
        <p:spPr>
          <a:xfrm>
            <a:off x="4288706" y="1688296"/>
            <a:ext cx="3303606" cy="916008"/>
          </a:xfrm>
          <a:prstGeom prst="rect">
            <a:avLst/>
          </a:prstGeom>
          <a:solidFill>
            <a:schemeClr val="tx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fr-CH" sz="2200" b="1" dirty="0">
                <a:solidFill>
                  <a:schemeClr val="bg1"/>
                </a:solidFill>
                <a:latin typeface="SIGMA Bold" panose="02000803020000020004" pitchFamily="50" charset="0"/>
              </a:rPr>
              <a:t>ENVIRONNEMENTAL</a:t>
            </a:r>
            <a:endParaRPr lang="fr-FR" sz="2200" b="1" dirty="0">
              <a:solidFill>
                <a:schemeClr val="bg1"/>
              </a:solidFill>
              <a:latin typeface="SIGMA Bold" panose="02000803020000020004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6B71EA-7D31-4720-93C1-A9186894CDBB}"/>
              </a:ext>
            </a:extLst>
          </p:cNvPr>
          <p:cNvSpPr/>
          <p:nvPr/>
        </p:nvSpPr>
        <p:spPr>
          <a:xfrm>
            <a:off x="643807" y="1688296"/>
            <a:ext cx="3303606" cy="916008"/>
          </a:xfrm>
          <a:prstGeom prst="rect">
            <a:avLst/>
          </a:prstGeom>
          <a:solidFill>
            <a:schemeClr val="tx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fr-CH" sz="2200" b="1" dirty="0">
                <a:solidFill>
                  <a:schemeClr val="bg1"/>
                </a:solidFill>
                <a:latin typeface="SIGMA Bold" panose="02000803020000020004" pitchFamily="50" charset="0"/>
              </a:rPr>
              <a:t>SOCIAL</a:t>
            </a:r>
            <a:endParaRPr lang="fr-FR" sz="2200" b="1" dirty="0">
              <a:solidFill>
                <a:schemeClr val="bg1"/>
              </a:solidFill>
              <a:latin typeface="SIGMA Bold" panose="02000803020000020004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B4F32E-4A22-4A07-8B33-2CAA3C667D13}"/>
              </a:ext>
            </a:extLst>
          </p:cNvPr>
          <p:cNvSpPr/>
          <p:nvPr/>
        </p:nvSpPr>
        <p:spPr>
          <a:xfrm>
            <a:off x="7980272" y="1688296"/>
            <a:ext cx="3303606" cy="916008"/>
          </a:xfrm>
          <a:prstGeom prst="rect">
            <a:avLst/>
          </a:prstGeom>
          <a:solidFill>
            <a:schemeClr val="tx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fr-CH" sz="2000" b="1" dirty="0">
                <a:solidFill>
                  <a:schemeClr val="bg1"/>
                </a:solidFill>
                <a:latin typeface="SIGMA Bold" panose="02000803020000020004" pitchFamily="50" charset="0"/>
              </a:rPr>
              <a:t>ECONOMIQUE</a:t>
            </a:r>
            <a:endParaRPr lang="fr-FR" sz="2000" b="1" dirty="0">
              <a:solidFill>
                <a:schemeClr val="bg1"/>
              </a:solidFill>
              <a:latin typeface="SIGMA Bold" panose="02000803020000020004" pitchFamily="50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6D00E12A-AC91-4505-9310-6172BC7CBA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807" y="2727614"/>
            <a:ext cx="3519298" cy="916008"/>
          </a:xfrm>
        </p:spPr>
        <p:txBody>
          <a:bodyPr/>
          <a:lstStyle/>
          <a:p>
            <a:r>
              <a:rPr lang="fr-CH" dirty="0"/>
              <a:t>Equilibre de vie</a:t>
            </a:r>
          </a:p>
          <a:p>
            <a:r>
              <a:rPr lang="fr-CH" dirty="0"/>
              <a:t>Attrait pour garder</a:t>
            </a:r>
            <a:br>
              <a:rPr lang="fr-CH" dirty="0"/>
            </a:br>
            <a:r>
              <a:rPr lang="fr-CH" dirty="0"/>
              <a:t>et attirer les talents</a:t>
            </a:r>
          </a:p>
        </p:txBody>
      </p:sp>
      <p:sp>
        <p:nvSpPr>
          <p:cNvPr id="20" name="Espace réservé du contenu 18">
            <a:extLst>
              <a:ext uri="{FF2B5EF4-FFF2-40B4-BE49-F238E27FC236}">
                <a16:creationId xmlns:a16="http://schemas.microsoft.com/office/drawing/2014/main" id="{54F10972-98FD-4CF8-9BDE-0D1E96843E87}"/>
              </a:ext>
            </a:extLst>
          </p:cNvPr>
          <p:cNvSpPr txBox="1">
            <a:spLocks/>
          </p:cNvSpPr>
          <p:nvPr/>
        </p:nvSpPr>
        <p:spPr>
          <a:xfrm>
            <a:off x="4289286" y="2727613"/>
            <a:ext cx="3519298" cy="1879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987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1338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3"/>
              </a:buBlip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4863" indent="-26352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4"/>
              </a:buBlip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632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6200" indent="-268288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CH" dirty="0"/>
              <a:t>Diminution de l’empreinte</a:t>
            </a:r>
            <a:br>
              <a:rPr lang="fr-CH" dirty="0"/>
            </a:br>
            <a:r>
              <a:rPr lang="fr-CH" dirty="0"/>
              <a:t>écologique :</a:t>
            </a:r>
          </a:p>
          <a:p>
            <a:pPr lvl="1" fontAlgn="auto">
              <a:spcAft>
                <a:spcPts val="0"/>
              </a:spcAft>
            </a:pPr>
            <a:r>
              <a:rPr lang="fr-CH" b="0" dirty="0"/>
              <a:t>Transport</a:t>
            </a:r>
          </a:p>
          <a:p>
            <a:pPr lvl="1" fontAlgn="auto">
              <a:spcAft>
                <a:spcPts val="0"/>
              </a:spcAft>
            </a:pPr>
            <a:r>
              <a:rPr lang="fr-CH" b="0" dirty="0"/>
              <a:t>Mutualisation des m</a:t>
            </a:r>
            <a:r>
              <a:rPr lang="fr-CH" b="0" baseline="30000" dirty="0"/>
              <a:t>2</a:t>
            </a:r>
          </a:p>
          <a:p>
            <a:pPr lvl="1" fontAlgn="auto">
              <a:spcAft>
                <a:spcPts val="0"/>
              </a:spcAft>
            </a:pPr>
            <a:r>
              <a:rPr lang="fr-CH" b="0" dirty="0"/>
              <a:t>…</a:t>
            </a:r>
          </a:p>
        </p:txBody>
      </p:sp>
      <p:sp>
        <p:nvSpPr>
          <p:cNvPr id="21" name="Espace réservé du contenu 18">
            <a:extLst>
              <a:ext uri="{FF2B5EF4-FFF2-40B4-BE49-F238E27FC236}">
                <a16:creationId xmlns:a16="http://schemas.microsoft.com/office/drawing/2014/main" id="{A16F25C1-7ED7-4680-83BD-F57AE5E89247}"/>
              </a:ext>
            </a:extLst>
          </p:cNvPr>
          <p:cNvSpPr txBox="1">
            <a:spLocks/>
          </p:cNvSpPr>
          <p:nvPr/>
        </p:nvSpPr>
        <p:spPr>
          <a:xfrm>
            <a:off x="7980272" y="2727613"/>
            <a:ext cx="3519298" cy="1879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987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1338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3"/>
              </a:buBlip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4863" indent="-26352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4"/>
              </a:buBlip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632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6200" indent="-268288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CH" dirty="0"/>
              <a:t>Productivité accrue</a:t>
            </a:r>
          </a:p>
          <a:p>
            <a:pPr fontAlgn="auto">
              <a:spcAft>
                <a:spcPts val="0"/>
              </a:spcAft>
            </a:pPr>
            <a:r>
              <a:rPr lang="fr-CH" dirty="0"/>
              <a:t>Mutualisation des ressources</a:t>
            </a:r>
          </a:p>
          <a:p>
            <a:pPr fontAlgn="auto">
              <a:spcAft>
                <a:spcPts val="0"/>
              </a:spcAft>
            </a:pPr>
            <a:r>
              <a:rPr lang="fr-CH" dirty="0"/>
              <a:t>Revenu locatif</a:t>
            </a:r>
          </a:p>
        </p:txBody>
      </p:sp>
      <p:pic>
        <p:nvPicPr>
          <p:cNvPr id="22" name="Image 21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055BEC4F-9A02-475C-AD54-2F163FC9C1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40810" r="81600" b="47456"/>
          <a:stretch/>
        </p:blipFill>
        <p:spPr>
          <a:xfrm>
            <a:off x="911424" y="4097168"/>
            <a:ext cx="2501897" cy="1027702"/>
          </a:xfrm>
          <a:prstGeom prst="rect">
            <a:avLst/>
          </a:prstGeom>
        </p:spPr>
      </p:pic>
      <p:pic>
        <p:nvPicPr>
          <p:cNvPr id="24" name="Image 23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599296E8-6B61-4F4B-BECA-29F44A4383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15498" r="72811" b="58016"/>
          <a:stretch/>
        </p:blipFill>
        <p:spPr>
          <a:xfrm>
            <a:off x="4662709" y="4202057"/>
            <a:ext cx="2555600" cy="1935294"/>
          </a:xfrm>
          <a:prstGeom prst="rect">
            <a:avLst/>
          </a:prstGeom>
        </p:spPr>
      </p:pic>
      <p:pic>
        <p:nvPicPr>
          <p:cNvPr id="25" name="Image 24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3DD6D162-E6A3-4D50-8237-8C17B5D1DF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7" t="41130" r="9959" b="34959"/>
          <a:stretch/>
        </p:blipFill>
        <p:spPr>
          <a:xfrm>
            <a:off x="8354275" y="3856323"/>
            <a:ext cx="2555600" cy="17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7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E4D6E-A6AA-4245-AE6E-1CEDFBDD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0513168" cy="950400"/>
          </a:xfrm>
        </p:spPr>
        <p:txBody>
          <a:bodyPr/>
          <a:lstStyle/>
          <a:p>
            <a:r>
              <a:rPr lang="fr-CH" dirty="0"/>
              <a:t>Créons l’entreprise qui nous ressemble !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FA2F8D-6B12-435E-97DA-4804F3113C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18</a:t>
            </a:fld>
            <a:endParaRPr lang="fr-CH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81E4BE1-AF62-412C-9659-BE48C3528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891990"/>
              </p:ext>
            </p:extLst>
          </p:nvPr>
        </p:nvGraphicFramePr>
        <p:xfrm>
          <a:off x="2351584" y="1290721"/>
          <a:ext cx="83124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FB18481-EBAF-4607-827A-869C8E879548}"/>
              </a:ext>
            </a:extLst>
          </p:cNvPr>
          <p:cNvSpPr/>
          <p:nvPr/>
        </p:nvSpPr>
        <p:spPr>
          <a:xfrm>
            <a:off x="191344" y="1042591"/>
            <a:ext cx="9248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sz="2400" b="1" dirty="0">
                <a:solidFill>
                  <a:schemeClr val="accent1"/>
                </a:solidFill>
              </a:rPr>
              <a:t>Nous ne sommes pas</a:t>
            </a:r>
            <a:br>
              <a:rPr lang="fr-CH" sz="2400" b="1" dirty="0">
                <a:solidFill>
                  <a:schemeClr val="accent1"/>
                </a:solidFill>
              </a:rPr>
            </a:br>
            <a:r>
              <a:rPr lang="fr-CH" sz="2400" b="1" dirty="0">
                <a:solidFill>
                  <a:schemeClr val="accent1"/>
                </a:solidFill>
              </a:rPr>
              <a:t>qu’une entreprise industrielle…</a:t>
            </a:r>
          </a:p>
        </p:txBody>
      </p:sp>
    </p:spTree>
    <p:extLst>
      <p:ext uri="{BB962C8B-B14F-4D97-AF65-F5344CB8AC3E}">
        <p14:creationId xmlns:p14="http://schemas.microsoft.com/office/powerpoint/2010/main" val="160131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B467C-2CFA-4B8E-B88E-2B67FD2A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Donner du sens,</a:t>
            </a:r>
            <a:br>
              <a:rPr lang="fr-CH" dirty="0"/>
            </a:br>
            <a:r>
              <a:rPr lang="fr-CH" dirty="0"/>
              <a:t>un levier de performance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EE2FD11D-DFE3-40C4-9F18-34C438B075A1}"/>
              </a:ext>
            </a:extLst>
          </p:cNvPr>
          <p:cNvSpPr txBox="1">
            <a:spLocks/>
          </p:cNvSpPr>
          <p:nvPr/>
        </p:nvSpPr>
        <p:spPr>
          <a:xfrm>
            <a:off x="263352" y="3861048"/>
            <a:ext cx="5655317" cy="22553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1338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4"/>
              </a:buBlip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4863" indent="-26352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5"/>
              </a:buBlip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632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6200" indent="-268288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CH" dirty="0"/>
              <a:t>Motivation &amp; productivité</a:t>
            </a:r>
          </a:p>
          <a:p>
            <a:pPr>
              <a:lnSpc>
                <a:spcPct val="150000"/>
              </a:lnSpc>
            </a:pPr>
            <a:r>
              <a:rPr lang="fr-CH" dirty="0"/>
              <a:t>Optimisation des processus,</a:t>
            </a:r>
            <a:br>
              <a:rPr lang="fr-CH" dirty="0"/>
            </a:br>
            <a:r>
              <a:rPr lang="fr-CH" dirty="0" err="1"/>
              <a:t>désadministration</a:t>
            </a:r>
            <a:endParaRPr lang="fr-CH" dirty="0"/>
          </a:p>
          <a:p>
            <a:pPr>
              <a:lnSpc>
                <a:spcPct val="150000"/>
              </a:lnSpc>
            </a:pPr>
            <a:r>
              <a:rPr lang="fr-CH" dirty="0"/>
              <a:t>Optimisation des déplacements</a:t>
            </a:r>
          </a:p>
          <a:p>
            <a:pPr>
              <a:lnSpc>
                <a:spcPct val="150000"/>
              </a:lnSpc>
            </a:pPr>
            <a:r>
              <a:rPr lang="fr-CH" dirty="0"/>
              <a:t>Diminution de la hiérarchisation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0C775F-C07B-4FC8-AE44-E1C4FD566B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19</a:t>
            </a:fld>
            <a:endParaRPr lang="fr-CH" dirty="0"/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CF62A53C-5828-42DC-89BE-C600CCF9B67F}"/>
              </a:ext>
            </a:extLst>
          </p:cNvPr>
          <p:cNvSpPr txBox="1">
            <a:spLocks/>
          </p:cNvSpPr>
          <p:nvPr/>
        </p:nvSpPr>
        <p:spPr>
          <a:xfrm>
            <a:off x="5735960" y="1306043"/>
            <a:ext cx="5511301" cy="49037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1338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4"/>
              </a:buBlip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4863" indent="-26352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5"/>
              </a:buBlip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632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6200" indent="-268288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CH" dirty="0"/>
              <a:t>Mutualisation des équipements et des m</a:t>
            </a:r>
            <a:r>
              <a:rPr lang="fr-CH" baseline="30000" dirty="0"/>
              <a:t>2</a:t>
            </a:r>
          </a:p>
          <a:p>
            <a:pPr>
              <a:lnSpc>
                <a:spcPct val="150000"/>
              </a:lnSpc>
            </a:pPr>
            <a:r>
              <a:rPr lang="fr-CH" dirty="0"/>
              <a:t>Vision 0 papier, dématérialisation</a:t>
            </a:r>
          </a:p>
          <a:p>
            <a:pPr>
              <a:lnSpc>
                <a:spcPct val="150000"/>
              </a:lnSpc>
            </a:pPr>
            <a:r>
              <a:rPr lang="fr-CH" dirty="0"/>
              <a:t>-8% des charges d’exploitation en 5 ans :</a:t>
            </a:r>
          </a:p>
          <a:p>
            <a:pPr lvl="1">
              <a:buSzPct val="80000"/>
            </a:pPr>
            <a:r>
              <a:rPr lang="fr-CH" sz="1800" dirty="0"/>
              <a:t>sans coupes linéaires, sans consultants, sans objectifs de diminution de postes </a:t>
            </a:r>
            <a:r>
              <a:rPr lang="fr-CH" sz="1800" b="0" dirty="0"/>
              <a:t>(conséquences à périmètre équivalent,</a:t>
            </a:r>
            <a:br>
              <a:rPr lang="fr-CH" sz="1800" b="0" dirty="0"/>
            </a:br>
            <a:r>
              <a:rPr lang="fr-CH" sz="1800" b="0" dirty="0"/>
              <a:t>pas un but en soi)</a:t>
            </a:r>
          </a:p>
          <a:p>
            <a:pPr>
              <a:lnSpc>
                <a:spcPct val="150000"/>
              </a:lnSpc>
            </a:pPr>
            <a:r>
              <a:rPr lang="fr-CH" dirty="0"/>
              <a:t>Objectifs partagés</a:t>
            </a:r>
          </a:p>
          <a:p>
            <a:pPr>
              <a:lnSpc>
                <a:spcPct val="150000"/>
              </a:lnSpc>
            </a:pPr>
            <a:r>
              <a:rPr lang="fr-CH" dirty="0"/>
              <a:t>Impulsion d’une culture de création de valeurs</a:t>
            </a:r>
          </a:p>
          <a:p>
            <a:pPr>
              <a:lnSpc>
                <a:spcPct val="150000"/>
              </a:lnSpc>
            </a:pPr>
            <a:r>
              <a:rPr lang="fr-CH" dirty="0"/>
              <a:t>L’horaire à la confiance pousse à s’intéresser plus au travail réalisé et moins au cadre horaire</a:t>
            </a:r>
          </a:p>
          <a:p>
            <a:pPr>
              <a:lnSpc>
                <a:spcPct val="150000"/>
              </a:lnSpc>
            </a:pPr>
            <a:r>
              <a:rPr lang="fr-CH" dirty="0"/>
              <a:t>…</a:t>
            </a:r>
            <a:endParaRPr lang="fr-CH" sz="2000" dirty="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D79A735-85CB-44AE-88DD-98634E63D7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3352" y="1410420"/>
            <a:ext cx="4201101" cy="22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B467C-2CFA-4B8E-B88E-2B67FD2A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3" y="-73859"/>
            <a:ext cx="10513168" cy="950400"/>
          </a:xfrm>
        </p:spPr>
        <p:txBody>
          <a:bodyPr/>
          <a:lstStyle/>
          <a:p>
            <a:r>
              <a:rPr lang="fr-CH" dirty="0"/>
              <a:t>Qui est SIG ?</a:t>
            </a:r>
          </a:p>
        </p:txBody>
      </p:sp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2F81F3EB-343D-4B6F-9D4C-73E8B789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46209" y="6669361"/>
            <a:ext cx="545791" cy="133928"/>
          </a:xfrm>
        </p:spPr>
        <p:txBody>
          <a:bodyPr/>
          <a:lstStyle/>
          <a:p>
            <a:fld id="{A93F8E2A-838B-44FD-AD07-5936BF430CC5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07F569-8074-4C2A-A9FB-9D16770C4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33" y="1623950"/>
            <a:ext cx="6165388" cy="4875105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6952BDF6-C355-4266-9CB1-5D074743D5CE}"/>
              </a:ext>
            </a:extLst>
          </p:cNvPr>
          <p:cNvGrpSpPr/>
          <p:nvPr/>
        </p:nvGrpSpPr>
        <p:grpSpPr>
          <a:xfrm>
            <a:off x="274390" y="1768840"/>
            <a:ext cx="4668511" cy="4521651"/>
            <a:chOff x="7523489" y="1817360"/>
            <a:chExt cx="4668511" cy="4521651"/>
          </a:xfrm>
        </p:grpSpPr>
        <p:pic>
          <p:nvPicPr>
            <p:cNvPr id="10" name="Picture 3" descr="V:\infographistes\00 PROJETS\_FSV\Presentation Institutionelle\Links\Proprietaires.png">
              <a:extLst>
                <a:ext uri="{FF2B5EF4-FFF2-40B4-BE49-F238E27FC236}">
                  <a16:creationId xmlns:a16="http://schemas.microsoft.com/office/drawing/2014/main" id="{9E2777B4-551A-4D1B-A6F1-355E70346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8346184" y="2780928"/>
              <a:ext cx="2962652" cy="2967252"/>
            </a:xfrm>
            <a:prstGeom prst="rect">
              <a:avLst/>
            </a:prstGeom>
            <a:noFill/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3DC0644-624A-4B0B-A1D8-92D883CE7C70}"/>
                </a:ext>
              </a:extLst>
            </p:cNvPr>
            <p:cNvSpPr txBox="1"/>
            <p:nvPr/>
          </p:nvSpPr>
          <p:spPr>
            <a:xfrm flipH="1">
              <a:off x="10350298" y="4289518"/>
              <a:ext cx="184170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CH" b="0" dirty="0">
                  <a:latin typeface="Arial Black" pitchFamily="34" charset="0"/>
                </a:rPr>
                <a:t>55%</a:t>
              </a:r>
              <a:endParaRPr lang="fr-CH" b="0" i="0" baseline="0" dirty="0">
                <a:latin typeface="Arial Black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B17DA71-5DEC-4340-B686-4703417C956C}"/>
                </a:ext>
              </a:extLst>
            </p:cNvPr>
            <p:cNvSpPr txBox="1"/>
            <p:nvPr/>
          </p:nvSpPr>
          <p:spPr>
            <a:xfrm>
              <a:off x="8702776" y="3640695"/>
              <a:ext cx="69828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CH" b="0" dirty="0">
                  <a:latin typeface="Arial Black" pitchFamily="34" charset="0"/>
                </a:rPr>
                <a:t>30%</a:t>
              </a:r>
              <a:endParaRPr lang="fr-CH" b="0" i="0" baseline="0" dirty="0">
                <a:latin typeface="Arial Black" pitchFamily="34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BC429E1-0BBC-43F5-877F-07038EA1D1FA}"/>
                </a:ext>
              </a:extLst>
            </p:cNvPr>
            <p:cNvSpPr txBox="1"/>
            <p:nvPr/>
          </p:nvSpPr>
          <p:spPr>
            <a:xfrm>
              <a:off x="7634293" y="5121467"/>
              <a:ext cx="244616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CH" sz="1400" b="1" i="0" baseline="0" dirty="0">
                  <a:latin typeface="Arial" pitchFamily="34" charset="0"/>
                </a:rPr>
                <a:t>Communes </a:t>
              </a:r>
            </a:p>
            <a:p>
              <a:r>
                <a:rPr lang="fr-CH" sz="1400" b="1" i="0" baseline="0" dirty="0">
                  <a:latin typeface="Arial" pitchFamily="34" charset="0"/>
                </a:rPr>
                <a:t>genevoises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C1ECCBE-DAE1-44AD-89C5-30DA5BC32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1799" y="1817360"/>
              <a:ext cx="1281954" cy="72163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4E5E94F-C82F-4067-BD62-ED4F86D20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41399" y="5603073"/>
              <a:ext cx="970100" cy="735938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67FE90C-1396-4AAE-A552-4B2F35C71149}"/>
                </a:ext>
              </a:extLst>
            </p:cNvPr>
            <p:cNvSpPr txBox="1"/>
            <p:nvPr/>
          </p:nvSpPr>
          <p:spPr>
            <a:xfrm>
              <a:off x="8675338" y="4520447"/>
              <a:ext cx="78617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lang="fr-CH" b="1" i="0" baseline="0" dirty="0">
                <a:latin typeface="Arial" pitchFamily="34" charset="0"/>
              </a:endParaRPr>
            </a:p>
            <a:p>
              <a:pPr algn="r"/>
              <a:r>
                <a:rPr lang="fr-CH" b="0" dirty="0">
                  <a:latin typeface="Arial Black" pitchFamily="34" charset="0"/>
                </a:rPr>
                <a:t>15%</a:t>
              </a:r>
              <a:endParaRPr lang="fr-CH" b="0" i="0" baseline="0" dirty="0">
                <a:latin typeface="Arial Black" pitchFamily="34" charset="0"/>
              </a:endParaRP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4E8668E3-8CEF-4294-8E3E-096ECBC2BAF8}"/>
                </a:ext>
              </a:extLst>
            </p:cNvPr>
            <p:cNvCxnSpPr/>
            <p:nvPr/>
          </p:nvCxnSpPr>
          <p:spPr>
            <a:xfrm>
              <a:off x="10988373" y="4351864"/>
              <a:ext cx="0" cy="1932889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2632B67E-8341-4F3F-A1B1-9A217885B983}"/>
                </a:ext>
              </a:extLst>
            </p:cNvPr>
            <p:cNvCxnSpPr/>
            <p:nvPr/>
          </p:nvCxnSpPr>
          <p:spPr>
            <a:xfrm>
              <a:off x="9461512" y="1902904"/>
              <a:ext cx="0" cy="1932889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20EB9C8-0585-47A8-8C8C-F7A4948B6F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3489" y="5074445"/>
              <a:ext cx="1872208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35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90B06-D401-4AC8-A349-0A56A32D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fr-CH" dirty="0"/>
            </a:br>
            <a:r>
              <a:rPr lang="fr-CH" sz="3100" dirty="0"/>
              <a:t>Merci de votre attention!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C6AB659-92F8-42B7-BF2E-2EB0A2F280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20</a:t>
            </a:fld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6B5D26-50A9-4701-A30F-2308A9E5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304168"/>
            <a:ext cx="7920880" cy="52277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05AAA0-ED9F-430A-A044-8F0C96EC4176}"/>
              </a:ext>
            </a:extLst>
          </p:cNvPr>
          <p:cNvSpPr/>
          <p:nvPr/>
        </p:nvSpPr>
        <p:spPr>
          <a:xfrm>
            <a:off x="8688288" y="5494934"/>
            <a:ext cx="3087705" cy="1037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lnSpc>
                <a:spcPts val="2500"/>
              </a:lnSpc>
              <a:buNone/>
            </a:pPr>
            <a:r>
              <a:rPr lang="fr-CH" dirty="0">
                <a:latin typeface="Hand Of Sean" panose="02000500000000000000" pitchFamily="2" charset="-128"/>
                <a:ea typeface="Hand Of Sean" panose="02000500000000000000" pitchFamily="2" charset="-128"/>
              </a:rPr>
              <a:t>« Il y a des fleurs partout</a:t>
            </a:r>
          </a:p>
          <a:p>
            <a:pPr marL="0" indent="0" algn="r">
              <a:lnSpc>
                <a:spcPts val="2500"/>
              </a:lnSpc>
              <a:buNone/>
            </a:pPr>
            <a:r>
              <a:rPr lang="fr-CH" dirty="0">
                <a:latin typeface="Hand Of Sean" panose="02000500000000000000" pitchFamily="2" charset="-128"/>
                <a:ea typeface="Hand Of Sean" panose="02000500000000000000" pitchFamily="2" charset="-128"/>
              </a:rPr>
              <a:t>pour qui veut bien les voir. »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r-CH" sz="1500" i="1" dirty="0">
                <a:latin typeface="+mj-lt"/>
                <a:ea typeface="Hand Of Sean" panose="02000500000000000000" pitchFamily="2" charset="-128"/>
              </a:rPr>
              <a:t>Henri Matisse</a:t>
            </a:r>
          </a:p>
        </p:txBody>
      </p:sp>
    </p:spTree>
    <p:extLst>
      <p:ext uri="{BB962C8B-B14F-4D97-AF65-F5344CB8AC3E}">
        <p14:creationId xmlns:p14="http://schemas.microsoft.com/office/powerpoint/2010/main" val="35717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EDF20E8B-DDB8-4FF6-8CD0-1236A204E7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r="3828" b="15324"/>
          <a:stretch/>
        </p:blipFill>
        <p:spPr>
          <a:xfrm>
            <a:off x="263352" y="1304744"/>
            <a:ext cx="11448127" cy="52206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B0B467C-2CFA-4B8E-B88E-2B67FD2A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41" y="-27854"/>
            <a:ext cx="10513168" cy="950400"/>
          </a:xfrm>
        </p:spPr>
        <p:txBody>
          <a:bodyPr/>
          <a:lstStyle/>
          <a:p>
            <a:r>
              <a:rPr lang="fr-CH" dirty="0"/>
              <a:t>Le salaire, donneur de sens ?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DA213DF-643B-490D-9897-B900D5632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3BAB897-4352-402F-959E-D025C84AA650}"/>
              </a:ext>
            </a:extLst>
          </p:cNvPr>
          <p:cNvGrpSpPr/>
          <p:nvPr/>
        </p:nvGrpSpPr>
        <p:grpSpPr>
          <a:xfrm>
            <a:off x="6068809" y="1591517"/>
            <a:ext cx="2971465" cy="2847211"/>
            <a:chOff x="6068809" y="1591517"/>
            <a:chExt cx="2971465" cy="2847211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C07F94DF-8DAF-4EB1-9F30-42617F524345}"/>
                </a:ext>
              </a:extLst>
            </p:cNvPr>
            <p:cNvSpPr/>
            <p:nvPr/>
          </p:nvSpPr>
          <p:spPr>
            <a:xfrm>
              <a:off x="6193063" y="1591517"/>
              <a:ext cx="2847211" cy="284721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73AB7E2-FFBE-428A-AA01-B9315DC0052E}"/>
                </a:ext>
              </a:extLst>
            </p:cNvPr>
            <p:cNvSpPr txBox="1"/>
            <p:nvPr/>
          </p:nvSpPr>
          <p:spPr>
            <a:xfrm>
              <a:off x="6068809" y="1918817"/>
              <a:ext cx="2709214" cy="1554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lang="fr-CH" b="1" i="0" baseline="0" dirty="0">
                <a:solidFill>
                  <a:schemeClr val="bg1"/>
                </a:solidFill>
                <a:latin typeface="SIGMA Bold" panose="02000803020000020004" pitchFamily="50" charset="0"/>
              </a:endParaRPr>
            </a:p>
            <a:p>
              <a:pPr algn="r"/>
              <a:r>
                <a:rPr lang="fr-CH" sz="5500" b="1" dirty="0">
                  <a:solidFill>
                    <a:schemeClr val="bg1"/>
                  </a:solidFill>
                  <a:latin typeface="SIGMA Bold" panose="02000803020000020004" pitchFamily="50" charset="0"/>
                </a:rPr>
                <a:t>47%</a:t>
              </a:r>
            </a:p>
            <a:p>
              <a:pPr algn="r"/>
              <a:r>
                <a:rPr lang="fr-CH" sz="2800" i="0" baseline="0" dirty="0">
                  <a:solidFill>
                    <a:schemeClr val="bg1"/>
                  </a:solidFill>
                  <a:latin typeface="+mj-lt"/>
                </a:rPr>
                <a:t>Rémunération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D1BB286E-6DE9-41CF-9717-96F86FF79615}"/>
              </a:ext>
            </a:extLst>
          </p:cNvPr>
          <p:cNvGrpSpPr/>
          <p:nvPr/>
        </p:nvGrpSpPr>
        <p:grpSpPr>
          <a:xfrm>
            <a:off x="3700327" y="4630525"/>
            <a:ext cx="1651915" cy="1651915"/>
            <a:chOff x="3700327" y="4630525"/>
            <a:chExt cx="1651915" cy="1651915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51331D0-564C-4A88-AF70-4185EE9CB586}"/>
                </a:ext>
              </a:extLst>
            </p:cNvPr>
            <p:cNvSpPr/>
            <p:nvPr/>
          </p:nvSpPr>
          <p:spPr>
            <a:xfrm>
              <a:off x="3700327" y="4630525"/>
              <a:ext cx="1651915" cy="165191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F197A9D-AFC4-4456-8032-4E63C137AD10}"/>
                </a:ext>
              </a:extLst>
            </p:cNvPr>
            <p:cNvSpPr txBox="1"/>
            <p:nvPr/>
          </p:nvSpPr>
          <p:spPr>
            <a:xfrm>
              <a:off x="3961438" y="4674586"/>
              <a:ext cx="1179663" cy="12541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lang="fr-CH" b="1" i="0" baseline="0" dirty="0">
                <a:solidFill>
                  <a:schemeClr val="bg1"/>
                </a:solidFill>
                <a:latin typeface="SIGMA Bold" panose="02000803020000020004" pitchFamily="50" charset="0"/>
              </a:endParaRPr>
            </a:p>
            <a:p>
              <a:pPr algn="r"/>
              <a:r>
                <a:rPr lang="fr-CH" sz="2500" b="1" dirty="0">
                  <a:solidFill>
                    <a:schemeClr val="bg1"/>
                  </a:solidFill>
                  <a:latin typeface="SIGMA Bold" panose="02000803020000020004" pitchFamily="50" charset="0"/>
                </a:rPr>
                <a:t>18%</a:t>
              </a:r>
            </a:p>
            <a:p>
              <a:pPr algn="r">
                <a:lnSpc>
                  <a:spcPct val="150000"/>
                </a:lnSpc>
              </a:pPr>
              <a:r>
                <a:rPr lang="fr-CH" sz="1100" i="0" baseline="0" dirty="0">
                  <a:solidFill>
                    <a:schemeClr val="bg1"/>
                  </a:solidFill>
                  <a:latin typeface="+mj-lt"/>
                </a:rPr>
                <a:t>Reconnaissance</a:t>
              </a:r>
            </a:p>
            <a:p>
              <a:pPr algn="r"/>
              <a:r>
                <a:rPr lang="fr-CH" sz="1100" dirty="0">
                  <a:solidFill>
                    <a:schemeClr val="bg1"/>
                  </a:solidFill>
                  <a:latin typeface="+mj-lt"/>
                </a:rPr>
                <a:t>de la part</a:t>
              </a:r>
            </a:p>
            <a:p>
              <a:pPr algn="r"/>
              <a:r>
                <a:rPr lang="fr-CH" sz="1100" dirty="0">
                  <a:solidFill>
                    <a:schemeClr val="bg1"/>
                  </a:solidFill>
                  <a:latin typeface="+mj-lt"/>
                </a:rPr>
                <a:t>d</a:t>
              </a:r>
              <a:r>
                <a:rPr lang="fr-CH" sz="1100" i="0" baseline="0" dirty="0">
                  <a:solidFill>
                    <a:schemeClr val="bg1"/>
                  </a:solidFill>
                  <a:latin typeface="+mj-lt"/>
                </a:rPr>
                <a:t>u management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162CA99-F639-48EF-B675-45D4CE873FA4}"/>
              </a:ext>
            </a:extLst>
          </p:cNvPr>
          <p:cNvGrpSpPr/>
          <p:nvPr/>
        </p:nvGrpSpPr>
        <p:grpSpPr>
          <a:xfrm>
            <a:off x="9720178" y="4897797"/>
            <a:ext cx="1235083" cy="1235082"/>
            <a:chOff x="9720178" y="4897797"/>
            <a:chExt cx="1235083" cy="1235082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950ECFF-8E88-4122-80BE-4D301E5BF7CE}"/>
                </a:ext>
              </a:extLst>
            </p:cNvPr>
            <p:cNvSpPr/>
            <p:nvPr/>
          </p:nvSpPr>
          <p:spPr>
            <a:xfrm>
              <a:off x="9720178" y="4897797"/>
              <a:ext cx="1235083" cy="123508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486B7A3-C225-4793-A2FF-0E65A81A187A}"/>
                </a:ext>
              </a:extLst>
            </p:cNvPr>
            <p:cNvSpPr txBox="1"/>
            <p:nvPr/>
          </p:nvSpPr>
          <p:spPr>
            <a:xfrm>
              <a:off x="9841177" y="5065985"/>
              <a:ext cx="948932" cy="8694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endParaRPr lang="fr-CH" b="1" i="0" baseline="0" dirty="0">
                <a:solidFill>
                  <a:schemeClr val="bg1"/>
                </a:solidFill>
                <a:latin typeface="SIGMA Bold" panose="02000803020000020004" pitchFamily="50" charset="0"/>
              </a:endParaRPr>
            </a:p>
            <a:p>
              <a:pPr algn="r"/>
              <a:r>
                <a:rPr lang="fr-CH" sz="1600" b="1" dirty="0">
                  <a:solidFill>
                    <a:schemeClr val="bg1"/>
                  </a:solidFill>
                  <a:latin typeface="SIGMA Bold" panose="02000803020000020004" pitchFamily="50" charset="0"/>
                </a:rPr>
                <a:t>12%</a:t>
              </a:r>
            </a:p>
            <a:p>
              <a:pPr algn="r">
                <a:lnSpc>
                  <a:spcPct val="150000"/>
                </a:lnSpc>
              </a:pPr>
              <a:r>
                <a:rPr lang="fr-CH" sz="900" i="0" baseline="0" dirty="0">
                  <a:solidFill>
                    <a:schemeClr val="bg1"/>
                  </a:solidFill>
                  <a:latin typeface="+mj-lt"/>
                </a:rPr>
                <a:t>Indemnité de</a:t>
              </a:r>
            </a:p>
            <a:p>
              <a:pPr algn="r"/>
              <a:r>
                <a:rPr lang="fr-CH" sz="900" dirty="0">
                  <a:solidFill>
                    <a:schemeClr val="bg1"/>
                  </a:solidFill>
                  <a:latin typeface="+mj-lt"/>
                </a:rPr>
                <a:t>congés payés</a:t>
              </a:r>
              <a:endParaRPr lang="fr-CH" sz="900" i="0" baseline="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4D0331F-6AC5-4E1E-8232-87E9D1ADDC46}"/>
              </a:ext>
            </a:extLst>
          </p:cNvPr>
          <p:cNvGrpSpPr/>
          <p:nvPr/>
        </p:nvGrpSpPr>
        <p:grpSpPr>
          <a:xfrm>
            <a:off x="7692860" y="4591478"/>
            <a:ext cx="1787283" cy="1787283"/>
            <a:chOff x="7692860" y="4591478"/>
            <a:chExt cx="1787283" cy="1787283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9C46D33D-ABD6-4BEB-82B6-7078814251F8}"/>
                </a:ext>
              </a:extLst>
            </p:cNvPr>
            <p:cNvSpPr/>
            <p:nvPr/>
          </p:nvSpPr>
          <p:spPr>
            <a:xfrm>
              <a:off x="7692860" y="4591478"/>
              <a:ext cx="1787283" cy="17872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B37B03C-E355-4FFD-9330-A7184940CA21}"/>
                </a:ext>
              </a:extLst>
            </p:cNvPr>
            <p:cNvSpPr txBox="1"/>
            <p:nvPr/>
          </p:nvSpPr>
          <p:spPr>
            <a:xfrm>
              <a:off x="7932895" y="4810949"/>
              <a:ext cx="1336109" cy="12388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/>
              <a:endParaRPr lang="fr-CH" b="1" dirty="0">
                <a:solidFill>
                  <a:srgbClr val="FFFFFF"/>
                </a:solidFill>
                <a:latin typeface="SIGMA Bold" panose="02000803020000020004" pitchFamily="50" charset="0"/>
              </a:endParaRPr>
            </a:p>
            <a:p>
              <a:pPr lvl="0" algn="r"/>
              <a:r>
                <a:rPr lang="fr-CH" sz="3000" b="1" dirty="0">
                  <a:solidFill>
                    <a:srgbClr val="FFFFFF"/>
                  </a:solidFill>
                  <a:latin typeface="SIGMA Bold" panose="02000803020000020004" pitchFamily="50" charset="0"/>
                </a:rPr>
                <a:t>21%</a:t>
              </a:r>
            </a:p>
            <a:p>
              <a:pPr lvl="0" algn="r">
                <a:lnSpc>
                  <a:spcPct val="150000"/>
                </a:lnSpc>
              </a:pPr>
              <a:r>
                <a:rPr lang="fr-CH" sz="1300" dirty="0">
                  <a:solidFill>
                    <a:srgbClr val="FFFFFF"/>
                  </a:solidFill>
                  <a:latin typeface="Arial"/>
                </a:rPr>
                <a:t>Relations avec</a:t>
              </a:r>
            </a:p>
            <a:p>
              <a:pPr lvl="0" algn="r"/>
              <a:r>
                <a:rPr lang="fr-CH" sz="1300" dirty="0">
                  <a:solidFill>
                    <a:srgbClr val="FFFFFF"/>
                  </a:solidFill>
                  <a:latin typeface="Arial"/>
                </a:rPr>
                <a:t>les collègues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3ED9CBC-C159-4C12-957B-305270678520}"/>
              </a:ext>
            </a:extLst>
          </p:cNvPr>
          <p:cNvGrpSpPr/>
          <p:nvPr/>
        </p:nvGrpSpPr>
        <p:grpSpPr>
          <a:xfrm>
            <a:off x="5594166" y="4534203"/>
            <a:ext cx="1846171" cy="1844558"/>
            <a:chOff x="5594166" y="4534203"/>
            <a:chExt cx="1846171" cy="1844558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C43E005F-E668-4989-9611-0A2AD88183FC}"/>
                </a:ext>
              </a:extLst>
            </p:cNvPr>
            <p:cNvSpPr/>
            <p:nvPr/>
          </p:nvSpPr>
          <p:spPr>
            <a:xfrm>
              <a:off x="5594166" y="4534203"/>
              <a:ext cx="1846171" cy="18445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2C3B09D-B3E4-4526-B413-522770AE8DAE}"/>
                </a:ext>
              </a:extLst>
            </p:cNvPr>
            <p:cNvSpPr txBox="1"/>
            <p:nvPr/>
          </p:nvSpPr>
          <p:spPr>
            <a:xfrm>
              <a:off x="5899360" y="4802895"/>
              <a:ext cx="1292574" cy="12464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/>
              <a:r>
                <a:rPr lang="fr-CH" sz="3200" b="1" dirty="0">
                  <a:solidFill>
                    <a:srgbClr val="FFFFFF"/>
                  </a:solidFill>
                  <a:latin typeface="SIGMA Bold" panose="02000803020000020004" pitchFamily="50" charset="0"/>
                </a:rPr>
                <a:t>22%</a:t>
              </a:r>
            </a:p>
            <a:p>
              <a:pPr lvl="0" algn="r">
                <a:lnSpc>
                  <a:spcPct val="150000"/>
                </a:lnSpc>
              </a:pPr>
              <a:r>
                <a:rPr lang="fr-CH" sz="1400" dirty="0">
                  <a:solidFill>
                    <a:srgbClr val="FFFFFF"/>
                  </a:solidFill>
                  <a:latin typeface="Arial"/>
                </a:rPr>
                <a:t>Equilibre vie</a:t>
              </a:r>
            </a:p>
            <a:p>
              <a:pPr lvl="0" algn="r"/>
              <a:r>
                <a:rPr lang="fr-CH" sz="1400" dirty="0">
                  <a:solidFill>
                    <a:srgbClr val="FFFFFF"/>
                  </a:solidFill>
                  <a:latin typeface="Arial"/>
                </a:rPr>
                <a:t>professionnelle</a:t>
              </a:r>
            </a:p>
            <a:p>
              <a:pPr lvl="0" algn="r"/>
              <a:r>
                <a:rPr lang="fr-CH" sz="1400" dirty="0">
                  <a:solidFill>
                    <a:srgbClr val="FFFFFF"/>
                  </a:solidFill>
                  <a:latin typeface="Arial"/>
                </a:rPr>
                <a:t>vie privée</a:t>
              </a:r>
            </a:p>
          </p:txBody>
        </p:sp>
      </p:grp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6E974727-8807-45DF-ABDD-E9F58C1121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846" y="3804732"/>
            <a:ext cx="1772163" cy="2092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000" b="0" dirty="0"/>
              <a:t>Enquête menée en 2017 auprès de 9’908 adultes actifs en Allemagne, Espagne, France, Italie, Pays-Bas, Pologne, Royaume-Uni</a:t>
            </a:r>
            <a:br>
              <a:rPr lang="fr-CH" sz="1000" b="0" dirty="0"/>
            </a:br>
            <a:r>
              <a:rPr lang="fr-CH" sz="1000" b="0" dirty="0"/>
              <a:t>et Suisse.</a:t>
            </a:r>
          </a:p>
          <a:p>
            <a:pPr marL="0" indent="0">
              <a:buNone/>
            </a:pPr>
            <a:endParaRPr lang="fr-CH" sz="1000" b="0" dirty="0"/>
          </a:p>
          <a:p>
            <a:pPr marL="0" indent="0">
              <a:buNone/>
            </a:pPr>
            <a:r>
              <a:rPr lang="fr-CH" sz="1000" b="0" dirty="0"/>
              <a:t>Source :</a:t>
            </a:r>
            <a:br>
              <a:rPr lang="fr-CH" sz="1000" b="0" dirty="0"/>
            </a:br>
            <a:r>
              <a:rPr lang="fr-CH" sz="1000" b="0" dirty="0"/>
              <a:t>ADP </a:t>
            </a:r>
            <a:r>
              <a:rPr lang="fr-CH" sz="1000" b="0" dirty="0" err="1"/>
              <a:t>Workforce</a:t>
            </a:r>
            <a:r>
              <a:rPr lang="fr-CH" sz="1000" b="0" dirty="0"/>
              <a:t> </a:t>
            </a:r>
            <a:r>
              <a:rPr lang="fr-CH" sz="1000" b="0" dirty="0" err="1"/>
              <a:t>View</a:t>
            </a:r>
            <a:br>
              <a:rPr lang="fr-CH" sz="1000" b="0" dirty="0"/>
            </a:br>
            <a:r>
              <a:rPr lang="fr-CH" sz="1000" b="0" dirty="0"/>
              <a:t>in Europe 2018,</a:t>
            </a:r>
            <a:br>
              <a:rPr lang="fr-CH" sz="1000" b="0" dirty="0"/>
            </a:br>
            <a:r>
              <a:rPr lang="fr-CH" sz="1000" b="0" dirty="0" err="1"/>
              <a:t>Statista</a:t>
            </a:r>
            <a:r>
              <a:rPr lang="fr-CH" sz="1000" b="0" dirty="0"/>
              <a:t> (FR)</a:t>
            </a:r>
          </a:p>
        </p:txBody>
      </p:sp>
    </p:spTree>
    <p:extLst>
      <p:ext uri="{BB962C8B-B14F-4D97-AF65-F5344CB8AC3E}">
        <p14:creationId xmlns:p14="http://schemas.microsoft.com/office/powerpoint/2010/main" val="37031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AA3056C-2C37-449D-B0A2-BBD0D9A9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2573984"/>
            <a:ext cx="6155829" cy="1935136"/>
          </a:xfrm>
        </p:spPr>
        <p:txBody>
          <a:bodyPr/>
          <a:lstStyle/>
          <a:p>
            <a:r>
              <a:rPr lang="fr-CH" dirty="0"/>
              <a:t>Le salaire, donneur de sens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82FF51-3417-4315-B63E-DB4215C116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5250" y="6699250"/>
            <a:ext cx="666750" cy="180975"/>
          </a:xfrm>
        </p:spPr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CA309F32-75DD-4D26-BCCA-3A8826A5BAF0}"/>
              </a:ext>
            </a:extLst>
          </p:cNvPr>
          <p:cNvSpPr txBox="1">
            <a:spLocks/>
          </p:cNvSpPr>
          <p:nvPr/>
        </p:nvSpPr>
        <p:spPr>
          <a:xfrm>
            <a:off x="4295800" y="5013176"/>
            <a:ext cx="5515024" cy="1686074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1338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3"/>
              </a:buBlip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4863" indent="-26352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4"/>
              </a:buBlip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6325" indent="-269875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2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6200" indent="-268288" algn="l" defTabSz="914239" rtl="0" eaLnBrk="1" latinLnBrk="0" hangingPunct="1">
              <a:spcBef>
                <a:spcPct val="20000"/>
              </a:spcBef>
              <a:buClr>
                <a:srgbClr val="DC9015"/>
              </a:buClr>
              <a:buSzPct val="130000"/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CH" dirty="0"/>
              <a:t>Pas si simple</a:t>
            </a:r>
          </a:p>
          <a:p>
            <a:pPr fontAlgn="auto">
              <a:spcAft>
                <a:spcPts val="0"/>
              </a:spcAft>
            </a:pPr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D2C58F-6BA3-416B-B12C-DF0ACCC133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29832"/>
            <a:ext cx="3456384" cy="228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2DAA839A-A531-4554-9C72-A90C0F12F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6677" r="6714" b="7694"/>
          <a:stretch/>
        </p:blipFill>
        <p:spPr>
          <a:xfrm>
            <a:off x="3063399" y="4982575"/>
            <a:ext cx="2469306" cy="175879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B0B467C-2CFA-4B8E-B88E-2B67FD2A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salaire, donneur de sens ?</a:t>
            </a:r>
            <a:br>
              <a:rPr lang="fr-CH" dirty="0"/>
            </a:br>
            <a:r>
              <a:rPr lang="fr-CH" dirty="0"/>
              <a:t>Pas si simple !!!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32038D-CB36-4B90-B3F2-5C85E9C73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1EDFCE3-819C-45EC-868F-37FEAD165D19}"/>
              </a:ext>
            </a:extLst>
          </p:cNvPr>
          <p:cNvSpPr/>
          <p:nvPr/>
        </p:nvSpPr>
        <p:spPr>
          <a:xfrm>
            <a:off x="2874447" y="1570925"/>
            <a:ext cx="2847211" cy="284721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0125ECF-CBFD-4608-979B-27EB968006AA}"/>
              </a:ext>
            </a:extLst>
          </p:cNvPr>
          <p:cNvSpPr txBox="1"/>
          <p:nvPr/>
        </p:nvSpPr>
        <p:spPr>
          <a:xfrm>
            <a:off x="2576568" y="1375493"/>
            <a:ext cx="2709214" cy="2469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fr-CH" b="1" i="0" baseline="0" dirty="0">
              <a:solidFill>
                <a:schemeClr val="bg1"/>
              </a:solidFill>
              <a:latin typeface="SIGMA Bold" panose="02000803020000020004" pitchFamily="50" charset="0"/>
            </a:endParaRPr>
          </a:p>
          <a:p>
            <a:pPr algn="r">
              <a:lnSpc>
                <a:spcPct val="150000"/>
              </a:lnSpc>
            </a:pPr>
            <a:r>
              <a:rPr lang="fr-CH" sz="5500" b="1" dirty="0">
                <a:solidFill>
                  <a:schemeClr val="bg1"/>
                </a:solidFill>
                <a:latin typeface="SIGMA Bold" panose="02000803020000020004" pitchFamily="50" charset="0"/>
              </a:rPr>
              <a:t>53%</a:t>
            </a:r>
          </a:p>
          <a:p>
            <a:pPr algn="r"/>
            <a:r>
              <a:rPr lang="fr-CH" sz="2000" i="0" baseline="0" dirty="0">
                <a:solidFill>
                  <a:schemeClr val="bg1"/>
                </a:solidFill>
                <a:latin typeface="+mj-lt"/>
              </a:rPr>
              <a:t>Autres motivations</a:t>
            </a:r>
            <a:r>
              <a:rPr lang="fr-CH" sz="2000" dirty="0">
                <a:solidFill>
                  <a:schemeClr val="bg1"/>
                </a:solidFill>
                <a:latin typeface="+mj-lt"/>
              </a:rPr>
              <a:t>,</a:t>
            </a:r>
          </a:p>
          <a:p>
            <a:pPr algn="r"/>
            <a:r>
              <a:rPr lang="fr-CH" sz="2000" dirty="0">
                <a:solidFill>
                  <a:schemeClr val="bg1"/>
                </a:solidFill>
                <a:latin typeface="+mj-lt"/>
              </a:rPr>
              <a:t>p</a:t>
            </a:r>
            <a:r>
              <a:rPr lang="fr-CH" sz="2000" i="0" baseline="0" dirty="0">
                <a:solidFill>
                  <a:schemeClr val="bg1"/>
                </a:solidFill>
                <a:latin typeface="+mj-lt"/>
              </a:rPr>
              <a:t>riorités que</a:t>
            </a:r>
            <a:br>
              <a:rPr lang="fr-CH" sz="2000" i="0" baseline="0" dirty="0">
                <a:solidFill>
                  <a:schemeClr val="bg1"/>
                </a:solidFill>
                <a:latin typeface="+mj-lt"/>
              </a:rPr>
            </a:br>
            <a:r>
              <a:rPr lang="fr-CH" sz="2000" i="0" baseline="0" dirty="0">
                <a:solidFill>
                  <a:schemeClr val="bg1"/>
                </a:solidFill>
                <a:latin typeface="+mj-lt"/>
              </a:rPr>
              <a:t>la</a:t>
            </a:r>
            <a:r>
              <a:rPr lang="fr-CH" sz="2000" dirty="0">
                <a:solidFill>
                  <a:schemeClr val="bg1"/>
                </a:solidFill>
                <a:latin typeface="+mj-lt"/>
              </a:rPr>
              <a:t> rémunération</a:t>
            </a:r>
            <a:endParaRPr lang="fr-CH" sz="2000" i="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376CFD4-504F-4D38-8EEE-BE70EE3C9ECB}"/>
              </a:ext>
            </a:extLst>
          </p:cNvPr>
          <p:cNvSpPr/>
          <p:nvPr/>
        </p:nvSpPr>
        <p:spPr>
          <a:xfrm>
            <a:off x="6094384" y="1570925"/>
            <a:ext cx="2847211" cy="2847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20D4A4-E962-43DE-BB0C-6984FD25E4CA}"/>
              </a:ext>
            </a:extLst>
          </p:cNvPr>
          <p:cNvSpPr txBox="1"/>
          <p:nvPr/>
        </p:nvSpPr>
        <p:spPr>
          <a:xfrm>
            <a:off x="5826775" y="1362575"/>
            <a:ext cx="2709214" cy="27776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fr-CH" b="1" i="0" baseline="0" dirty="0">
              <a:solidFill>
                <a:schemeClr val="bg1"/>
              </a:solidFill>
              <a:latin typeface="SIGMA Bold" panose="02000803020000020004" pitchFamily="50" charset="0"/>
            </a:endParaRPr>
          </a:p>
          <a:p>
            <a:pPr algn="r">
              <a:lnSpc>
                <a:spcPct val="150000"/>
              </a:lnSpc>
            </a:pPr>
            <a:r>
              <a:rPr lang="fr-CH" sz="5500" b="1" dirty="0">
                <a:solidFill>
                  <a:schemeClr val="bg1"/>
                </a:solidFill>
                <a:latin typeface="SIGMA Bold" panose="02000803020000020004" pitchFamily="50" charset="0"/>
              </a:rPr>
              <a:t>47%</a:t>
            </a:r>
          </a:p>
          <a:p>
            <a:pPr algn="r"/>
            <a:r>
              <a:rPr lang="fr-CH" sz="2000" i="0" baseline="0" dirty="0">
                <a:solidFill>
                  <a:schemeClr val="bg1"/>
                </a:solidFill>
                <a:latin typeface="+mj-lt"/>
              </a:rPr>
              <a:t>Disent ne pas avoir</a:t>
            </a:r>
          </a:p>
          <a:p>
            <a:pPr algn="r"/>
            <a:r>
              <a:rPr lang="fr-CH" sz="2000" i="0" baseline="0" dirty="0">
                <a:solidFill>
                  <a:schemeClr val="bg1"/>
                </a:solidFill>
                <a:latin typeface="+mj-lt"/>
              </a:rPr>
              <a:t>d’autres sources de motivation que</a:t>
            </a:r>
          </a:p>
          <a:p>
            <a:pPr algn="r"/>
            <a:r>
              <a:rPr lang="fr-CH" sz="2000" i="0" baseline="0" dirty="0">
                <a:solidFill>
                  <a:schemeClr val="bg1"/>
                </a:solidFill>
                <a:latin typeface="+mj-lt"/>
              </a:rPr>
              <a:t> la rémunération</a:t>
            </a:r>
          </a:p>
        </p:txBody>
      </p:sp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07FEABF1-32BD-46A7-9720-ACCA4C35C8FD}"/>
              </a:ext>
            </a:extLst>
          </p:cNvPr>
          <p:cNvSpPr/>
          <p:nvPr/>
        </p:nvSpPr>
        <p:spPr>
          <a:xfrm>
            <a:off x="7217170" y="4502661"/>
            <a:ext cx="720080" cy="633939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7A56E01C-3D9B-4F1D-AFC8-C95E1261A71D}"/>
              </a:ext>
            </a:extLst>
          </p:cNvPr>
          <p:cNvSpPr/>
          <p:nvPr/>
        </p:nvSpPr>
        <p:spPr>
          <a:xfrm>
            <a:off x="3887845" y="4502661"/>
            <a:ext cx="720080" cy="633939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0A9858EC-21D5-42EA-A31E-A5E70D688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82" y="5287075"/>
            <a:ext cx="1309485" cy="12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B467C-2CFA-4B8E-B88E-2B67FD2A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salaire, donneur de sens ?</a:t>
            </a:r>
            <a:br>
              <a:rPr lang="fr-CH" dirty="0"/>
            </a:br>
            <a:r>
              <a:rPr lang="fr-CH" dirty="0"/>
              <a:t>Pas si simple !!!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9ECC05-C57D-4C0E-B1DF-7F9C0D2DA7C2}"/>
              </a:ext>
            </a:extLst>
          </p:cNvPr>
          <p:cNvSpPr/>
          <p:nvPr/>
        </p:nvSpPr>
        <p:spPr>
          <a:xfrm>
            <a:off x="191344" y="124045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sz="2000" b="1" dirty="0">
                <a:solidFill>
                  <a:schemeClr val="accent1"/>
                </a:solidFill>
              </a:rPr>
              <a:t>PYRAMIDE DE MASLOW</a:t>
            </a:r>
            <a:br>
              <a:rPr lang="fr-CH" sz="2000" b="1" dirty="0">
                <a:solidFill>
                  <a:schemeClr val="accent1"/>
                </a:solidFill>
              </a:rPr>
            </a:br>
            <a:r>
              <a:rPr lang="fr-CH" sz="2000" dirty="0">
                <a:solidFill>
                  <a:schemeClr val="accent1"/>
                </a:solidFill>
              </a:rPr>
              <a:t>Pyramide des besoins / motivations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ADE672-A307-44FA-9DC9-77525F5EA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5F2F8F0-59A1-4F16-8987-9DB6E80E9F92}"/>
              </a:ext>
            </a:extLst>
          </p:cNvPr>
          <p:cNvGrpSpPr/>
          <p:nvPr/>
        </p:nvGrpSpPr>
        <p:grpSpPr>
          <a:xfrm>
            <a:off x="2574748" y="1196752"/>
            <a:ext cx="5890376" cy="5118418"/>
            <a:chOff x="2574748" y="1196752"/>
            <a:chExt cx="5890376" cy="5118418"/>
          </a:xfrm>
        </p:grpSpPr>
        <p:pic>
          <p:nvPicPr>
            <p:cNvPr id="8" name="Image 7" descr="Une image contenant silhouette&#10;&#10;Description générée avec un niveau de confiance élevé">
              <a:extLst>
                <a:ext uri="{FF2B5EF4-FFF2-40B4-BE49-F238E27FC236}">
                  <a16:creationId xmlns:a16="http://schemas.microsoft.com/office/drawing/2014/main" id="{72FA345F-7E40-42D0-A34F-52EF08338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748" y="1196752"/>
              <a:ext cx="5890376" cy="5118418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D5400AF-44C9-4A59-BB59-2FB33F89E500}"/>
                </a:ext>
              </a:extLst>
            </p:cNvPr>
            <p:cNvSpPr txBox="1"/>
            <p:nvPr/>
          </p:nvSpPr>
          <p:spPr>
            <a:xfrm>
              <a:off x="4216652" y="2380753"/>
              <a:ext cx="259228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CH" b="1" i="0" baseline="0" dirty="0">
                  <a:solidFill>
                    <a:schemeClr val="bg1"/>
                  </a:solidFill>
                  <a:latin typeface="Arial" pitchFamily="34" charset="0"/>
                </a:rPr>
                <a:t>Besoin</a:t>
              </a:r>
              <a:r>
                <a:rPr lang="fr-CH" b="1" dirty="0">
                  <a:solidFill>
                    <a:schemeClr val="bg1"/>
                  </a:solidFill>
                  <a:latin typeface="Arial" pitchFamily="34" charset="0"/>
                </a:rPr>
                <a:t> de</a:t>
              </a:r>
            </a:p>
            <a:p>
              <a:pPr algn="ctr"/>
              <a:r>
                <a:rPr lang="fr-CH" b="1" dirty="0">
                  <a:solidFill>
                    <a:schemeClr val="bg1"/>
                  </a:solidFill>
                  <a:latin typeface="Arial" pitchFamily="34" charset="0"/>
                </a:rPr>
                <a:t>s</a:t>
              </a:r>
              <a:r>
                <a:rPr lang="fr-CH" b="1" i="0" baseline="0" dirty="0">
                  <a:solidFill>
                    <a:schemeClr val="bg1"/>
                  </a:solidFill>
                  <a:latin typeface="Arial" pitchFamily="34" charset="0"/>
                </a:rPr>
                <a:t>’accomplir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147B780-FA50-4D99-9E46-A4499A3BD43B}"/>
                </a:ext>
              </a:extLst>
            </p:cNvPr>
            <p:cNvSpPr txBox="1"/>
            <p:nvPr/>
          </p:nvSpPr>
          <p:spPr>
            <a:xfrm>
              <a:off x="4216652" y="3423984"/>
              <a:ext cx="259228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CH" b="1" i="0" baseline="0" dirty="0">
                  <a:solidFill>
                    <a:schemeClr val="bg1"/>
                  </a:solidFill>
                  <a:latin typeface="Arial" pitchFamily="34" charset="0"/>
                </a:rPr>
                <a:t>Besoin d’estime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54FB1FE-AF69-404C-9041-59E170492A6C}"/>
                </a:ext>
              </a:extLst>
            </p:cNvPr>
            <p:cNvSpPr txBox="1"/>
            <p:nvPr/>
          </p:nvSpPr>
          <p:spPr>
            <a:xfrm>
              <a:off x="4216652" y="4327279"/>
              <a:ext cx="259228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CH" b="1" i="0" baseline="0" dirty="0">
                  <a:solidFill>
                    <a:schemeClr val="bg1"/>
                  </a:solidFill>
                  <a:latin typeface="Arial" pitchFamily="34" charset="0"/>
                </a:rPr>
                <a:t>Besoin</a:t>
              </a:r>
              <a:r>
                <a:rPr lang="fr-CH" b="1" dirty="0">
                  <a:solidFill>
                    <a:schemeClr val="bg1"/>
                  </a:solidFill>
                  <a:latin typeface="Arial" pitchFamily="34" charset="0"/>
                </a:rPr>
                <a:t> d’appartenance</a:t>
              </a:r>
              <a:endParaRPr lang="fr-CH" b="1" i="0" baseline="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129F2B5-3BA7-4D91-85D9-6BBB240F971F}"/>
                </a:ext>
              </a:extLst>
            </p:cNvPr>
            <p:cNvSpPr txBox="1"/>
            <p:nvPr/>
          </p:nvSpPr>
          <p:spPr>
            <a:xfrm>
              <a:off x="4216652" y="5067375"/>
              <a:ext cx="259228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CH" b="1" i="0" baseline="0" dirty="0">
                  <a:solidFill>
                    <a:schemeClr val="bg1"/>
                  </a:solidFill>
                  <a:latin typeface="Arial" pitchFamily="34" charset="0"/>
                </a:rPr>
                <a:t>Besoin</a:t>
              </a:r>
              <a:r>
                <a:rPr lang="fr-CH" b="1" dirty="0">
                  <a:solidFill>
                    <a:schemeClr val="bg1"/>
                  </a:solidFill>
                  <a:latin typeface="Arial" pitchFamily="34" charset="0"/>
                </a:rPr>
                <a:t> de sécurité</a:t>
              </a:r>
              <a:endParaRPr lang="fr-CH" b="1" i="0" baseline="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B4568B9-8724-42E1-9C23-186F418F5972}"/>
                </a:ext>
              </a:extLst>
            </p:cNvPr>
            <p:cNvSpPr txBox="1"/>
            <p:nvPr/>
          </p:nvSpPr>
          <p:spPr>
            <a:xfrm>
              <a:off x="4216652" y="5792765"/>
              <a:ext cx="259228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CH" b="1" i="0" baseline="0" dirty="0">
                  <a:solidFill>
                    <a:schemeClr val="bg1"/>
                  </a:solidFill>
                  <a:latin typeface="Arial" pitchFamily="34" charset="0"/>
                </a:rPr>
                <a:t>Besoin</a:t>
              </a:r>
              <a:r>
                <a:rPr lang="fr-CH" b="1" dirty="0">
                  <a:solidFill>
                    <a:schemeClr val="bg1"/>
                  </a:solidFill>
                  <a:latin typeface="Arial" pitchFamily="34" charset="0"/>
                </a:rPr>
                <a:t> physiologique</a:t>
              </a:r>
              <a:endParaRPr lang="fr-CH" b="1" i="0" baseline="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435EB372-BEC1-405A-8C06-A6AD356D3E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299" y="4585802"/>
            <a:ext cx="1309485" cy="1297871"/>
          </a:xfrm>
          <a:prstGeom prst="rect">
            <a:avLst/>
          </a:prstGeom>
        </p:spPr>
      </p:pic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1FD79617-D058-4D35-AD56-A8A0463325A4}"/>
              </a:ext>
            </a:extLst>
          </p:cNvPr>
          <p:cNvSpPr/>
          <p:nvPr/>
        </p:nvSpPr>
        <p:spPr>
          <a:xfrm>
            <a:off x="8582812" y="4921620"/>
            <a:ext cx="576064" cy="1393550"/>
          </a:xfrm>
          <a:prstGeom prst="rightBrace">
            <a:avLst>
              <a:gd name="adj1" fmla="val 32347"/>
              <a:gd name="adj2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Accolade fermante 17">
            <a:extLst>
              <a:ext uri="{FF2B5EF4-FFF2-40B4-BE49-F238E27FC236}">
                <a16:creationId xmlns:a16="http://schemas.microsoft.com/office/drawing/2014/main" id="{DDD710BD-2FC9-40E6-9089-90C78C6045A1}"/>
              </a:ext>
            </a:extLst>
          </p:cNvPr>
          <p:cNvSpPr/>
          <p:nvPr/>
        </p:nvSpPr>
        <p:spPr>
          <a:xfrm>
            <a:off x="8582812" y="1240458"/>
            <a:ext cx="576064" cy="3577076"/>
          </a:xfrm>
          <a:prstGeom prst="rightBrace">
            <a:avLst>
              <a:gd name="adj1" fmla="val 32347"/>
              <a:gd name="adj2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Image 18" descr="Une image contenant clipart&#10;&#10;Description générée avec un niveau de confiance élevé">
            <a:extLst>
              <a:ext uri="{FF2B5EF4-FFF2-40B4-BE49-F238E27FC236}">
                <a16:creationId xmlns:a16="http://schemas.microsoft.com/office/drawing/2014/main" id="{14E3C0CA-69ED-4EEF-847F-1CCE7A9AB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684" y="20764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B467C-2CFA-4B8E-B88E-2B67FD2A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Donner du sens au travail…</a:t>
            </a:r>
            <a:br>
              <a:rPr lang="fr-CH" dirty="0"/>
            </a:br>
            <a:r>
              <a:rPr lang="fr-CH" dirty="0"/>
              <a:t>Pas si simple !!!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E304D7-F1DA-4B2A-86E7-EDB0436415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50486" y="3094668"/>
            <a:ext cx="5182018" cy="181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VALORISER LES ACTIVITÉS</a:t>
            </a:r>
          </a:p>
          <a:p>
            <a:r>
              <a:rPr lang="fr-CH" dirty="0"/>
              <a:t>Montrer l’utilité de la réalisation d’une tâche</a:t>
            </a:r>
            <a:br>
              <a:rPr lang="fr-CH" dirty="0"/>
            </a:br>
            <a:r>
              <a:rPr lang="fr-CH" dirty="0"/>
              <a:t>à un grand dessein</a:t>
            </a:r>
          </a:p>
          <a:p>
            <a:r>
              <a:rPr lang="fr-CH" dirty="0">
                <a:ea typeface="Calibri" panose="020F0502020204030204" pitchFamily="34" charset="0"/>
              </a:rPr>
              <a:t>Valoriser les activités, par exemple :</a:t>
            </a:r>
          </a:p>
          <a:p>
            <a:pPr lvl="1"/>
            <a:r>
              <a:rPr lang="fr-CH" b="0" dirty="0">
                <a:ea typeface="Calibri" panose="020F0502020204030204" pitchFamily="34" charset="0"/>
              </a:rPr>
              <a:t>Traiter les ordures vs valoriser énergétiquement</a:t>
            </a:r>
            <a:br>
              <a:rPr lang="fr-CH" b="0" dirty="0">
                <a:ea typeface="Calibri" panose="020F0502020204030204" pitchFamily="34" charset="0"/>
              </a:rPr>
            </a:br>
            <a:r>
              <a:rPr lang="fr-CH" b="0" dirty="0">
                <a:ea typeface="Calibri" panose="020F0502020204030204" pitchFamily="34" charset="0"/>
              </a:rPr>
              <a:t>et écologiquement les déchets</a:t>
            </a:r>
            <a:endParaRPr lang="fr-CH" b="0" dirty="0"/>
          </a:p>
        </p:txBody>
      </p:sp>
      <p:pic>
        <p:nvPicPr>
          <p:cNvPr id="6" name="Image 5" descr="Une image contenant objet, horloge&#10;&#10;Description générée avec un niveau de confiance très élevé">
            <a:extLst>
              <a:ext uri="{FF2B5EF4-FFF2-40B4-BE49-F238E27FC236}">
                <a16:creationId xmlns:a16="http://schemas.microsoft.com/office/drawing/2014/main" id="{28898FB3-24A0-476B-8C3B-66333F3FB3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6" y="1291909"/>
            <a:ext cx="3412840" cy="53285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A99866-C7D2-41A2-AB15-E8C749DC7B45}"/>
              </a:ext>
            </a:extLst>
          </p:cNvPr>
          <p:cNvSpPr/>
          <p:nvPr/>
        </p:nvSpPr>
        <p:spPr>
          <a:xfrm>
            <a:off x="4511824" y="2037022"/>
            <a:ext cx="1872208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b="1" dirty="0">
                <a:solidFill>
                  <a:schemeClr val="bg1"/>
                </a:solidFill>
              </a:rPr>
              <a:t>Je co-construis</a:t>
            </a:r>
            <a:br>
              <a:rPr lang="fr-CH" b="1" dirty="0">
                <a:solidFill>
                  <a:schemeClr val="bg1"/>
                </a:solidFill>
              </a:rPr>
            </a:br>
            <a:r>
              <a:rPr lang="fr-CH" b="1" dirty="0">
                <a:solidFill>
                  <a:schemeClr val="bg1"/>
                </a:solidFill>
              </a:rPr>
              <a:t>une cathédrale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F402021-F673-4BEF-AE66-F8FA1BA84A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60936" y="2510908"/>
            <a:ext cx="666712" cy="180000"/>
          </a:xfrm>
        </p:spPr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A40658D-AABF-43D7-B7BF-B5DF7123AD4D}"/>
              </a:ext>
            </a:extLst>
          </p:cNvPr>
          <p:cNvCxnSpPr>
            <a:cxnSpLocks/>
          </p:cNvCxnSpPr>
          <p:nvPr/>
        </p:nvCxnSpPr>
        <p:spPr>
          <a:xfrm>
            <a:off x="3094814" y="2348880"/>
            <a:ext cx="1296144" cy="0"/>
          </a:xfrm>
          <a:prstGeom prst="straightConnector1">
            <a:avLst/>
          </a:prstGeom>
          <a:ln w="41275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89A096C-8C54-443E-B69F-C3C65A80D70D}"/>
              </a:ext>
            </a:extLst>
          </p:cNvPr>
          <p:cNvSpPr/>
          <p:nvPr/>
        </p:nvSpPr>
        <p:spPr>
          <a:xfrm>
            <a:off x="4511824" y="5237307"/>
            <a:ext cx="1872208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b="1" dirty="0">
                <a:solidFill>
                  <a:schemeClr val="bg1"/>
                </a:solidFill>
              </a:rPr>
              <a:t>Je casse</a:t>
            </a:r>
            <a:br>
              <a:rPr lang="fr-CH" b="1" dirty="0">
                <a:solidFill>
                  <a:schemeClr val="bg1"/>
                </a:solidFill>
              </a:rPr>
            </a:br>
            <a:r>
              <a:rPr lang="fr-CH" b="1" dirty="0">
                <a:solidFill>
                  <a:schemeClr val="bg1"/>
                </a:solidFill>
              </a:rPr>
              <a:t>des cailloux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F1B829F-EB31-4303-BEC9-9B07E9BCDE7E}"/>
              </a:ext>
            </a:extLst>
          </p:cNvPr>
          <p:cNvCxnSpPr>
            <a:cxnSpLocks/>
          </p:cNvCxnSpPr>
          <p:nvPr/>
        </p:nvCxnSpPr>
        <p:spPr>
          <a:xfrm>
            <a:off x="3094814" y="5549165"/>
            <a:ext cx="1296144" cy="0"/>
          </a:xfrm>
          <a:prstGeom prst="straightConnector1">
            <a:avLst/>
          </a:prstGeom>
          <a:ln w="41275"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FDFB85A-DAD4-4CF9-B555-A4CB78C3EF79}"/>
              </a:ext>
            </a:extLst>
          </p:cNvPr>
          <p:cNvSpPr/>
          <p:nvPr/>
        </p:nvSpPr>
        <p:spPr>
          <a:xfrm>
            <a:off x="5208754" y="2950652"/>
            <a:ext cx="5544616" cy="204135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9A6900C-F293-46FB-B5F7-EC918CF36006}"/>
              </a:ext>
            </a:extLst>
          </p:cNvPr>
          <p:cNvGrpSpPr/>
          <p:nvPr/>
        </p:nvGrpSpPr>
        <p:grpSpPr>
          <a:xfrm>
            <a:off x="6528048" y="2348880"/>
            <a:ext cx="1440160" cy="504056"/>
            <a:chOff x="6528048" y="2348880"/>
            <a:chExt cx="1440160" cy="504056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4A7B33E9-DB17-4F20-B5FE-7D65AF0EBA85}"/>
                </a:ext>
              </a:extLst>
            </p:cNvPr>
            <p:cNvCxnSpPr>
              <a:cxnSpLocks/>
            </p:cNvCxnSpPr>
            <p:nvPr/>
          </p:nvCxnSpPr>
          <p:spPr>
            <a:xfrm>
              <a:off x="7968208" y="2348880"/>
              <a:ext cx="0" cy="504056"/>
            </a:xfrm>
            <a:prstGeom prst="straightConnector1">
              <a:avLst/>
            </a:prstGeom>
            <a:ln w="41275">
              <a:solidFill>
                <a:schemeClr val="tx2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C3E3B182-1F7D-4273-8E41-43A1462E8D74}"/>
                </a:ext>
              </a:extLst>
            </p:cNvPr>
            <p:cNvCxnSpPr>
              <a:cxnSpLocks/>
            </p:cNvCxnSpPr>
            <p:nvPr/>
          </p:nvCxnSpPr>
          <p:spPr>
            <a:xfrm>
              <a:off x="6528048" y="2348880"/>
              <a:ext cx="1440160" cy="0"/>
            </a:xfrm>
            <a:prstGeom prst="line">
              <a:avLst/>
            </a:prstGeom>
            <a:ln w="412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00185B7B-540E-4F1A-A529-568D60E71BEF}"/>
              </a:ext>
            </a:extLst>
          </p:cNvPr>
          <p:cNvGrpSpPr/>
          <p:nvPr/>
        </p:nvGrpSpPr>
        <p:grpSpPr>
          <a:xfrm>
            <a:off x="6528048" y="5157192"/>
            <a:ext cx="1453014" cy="478964"/>
            <a:chOff x="6528048" y="5157192"/>
            <a:chExt cx="1453014" cy="478964"/>
          </a:xfrm>
        </p:grpSpPr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42D1DD35-E493-40E4-8E61-BDF68CF59D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8208" y="5157192"/>
              <a:ext cx="12854" cy="478964"/>
            </a:xfrm>
            <a:prstGeom prst="straightConnector1">
              <a:avLst/>
            </a:prstGeom>
            <a:ln w="41275">
              <a:solidFill>
                <a:schemeClr val="tx2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150158FE-0FB5-494C-B681-B15019D919B9}"/>
                </a:ext>
              </a:extLst>
            </p:cNvPr>
            <p:cNvCxnSpPr>
              <a:cxnSpLocks/>
            </p:cNvCxnSpPr>
            <p:nvPr/>
          </p:nvCxnSpPr>
          <p:spPr>
            <a:xfrm>
              <a:off x="6528048" y="5636156"/>
              <a:ext cx="1440160" cy="0"/>
            </a:xfrm>
            <a:prstGeom prst="line">
              <a:avLst/>
            </a:prstGeom>
            <a:ln w="412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77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B467C-2CFA-4B8E-B88E-2B67FD2A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Donner du sens au travail…</a:t>
            </a:r>
            <a:br>
              <a:rPr lang="fr-CH" dirty="0"/>
            </a:br>
            <a:r>
              <a:rPr lang="fr-CH" dirty="0"/>
              <a:t>Pas si simple !!!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99866-C7D2-41A2-AB15-E8C749DC7B45}"/>
              </a:ext>
            </a:extLst>
          </p:cNvPr>
          <p:cNvSpPr/>
          <p:nvPr/>
        </p:nvSpPr>
        <p:spPr>
          <a:xfrm>
            <a:off x="7994892" y="4001225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sz="2400" b="1" dirty="0"/>
              <a:t>Trouve-le toi-même 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4742BE-8ED8-4FE5-AF5F-52CBC9451A16}"/>
              </a:ext>
            </a:extLst>
          </p:cNvPr>
          <p:cNvSpPr/>
          <p:nvPr/>
        </p:nvSpPr>
        <p:spPr>
          <a:xfrm>
            <a:off x="8328248" y="3376544"/>
            <a:ext cx="2852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b="1" dirty="0">
                <a:latin typeface="SIGMA Bold" panose="02000803020000020004" pitchFamily="50" charset="0"/>
              </a:rPr>
              <a:t>SENS, MOTIVATION</a:t>
            </a:r>
            <a:endParaRPr lang="fr-CH" sz="2400" dirty="0">
              <a:latin typeface="SIGMA Bold" panose="02000803020000020004" pitchFamily="50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798547-BCC2-405D-9117-F93F46FA4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B5B20F6-5E54-4354-86E8-B9C4B421776C}"/>
              </a:ext>
            </a:extLst>
          </p:cNvPr>
          <p:cNvGrpSpPr/>
          <p:nvPr/>
        </p:nvGrpSpPr>
        <p:grpSpPr>
          <a:xfrm>
            <a:off x="1140226" y="1853971"/>
            <a:ext cx="4035450" cy="2808312"/>
            <a:chOff x="1140226" y="1853971"/>
            <a:chExt cx="4035450" cy="2808312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4AEBE9FA-7EC9-4E34-9153-AE0D9DD14D07}"/>
                </a:ext>
              </a:extLst>
            </p:cNvPr>
            <p:cNvSpPr/>
            <p:nvPr/>
          </p:nvSpPr>
          <p:spPr>
            <a:xfrm rot="1972300">
              <a:off x="2367364" y="1853971"/>
              <a:ext cx="2808312" cy="280831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BC4B161-5E62-450D-9D0E-224F7E61BAD2}"/>
                </a:ext>
              </a:extLst>
            </p:cNvPr>
            <p:cNvSpPr txBox="1"/>
            <p:nvPr/>
          </p:nvSpPr>
          <p:spPr>
            <a:xfrm>
              <a:off x="1201305" y="2086042"/>
              <a:ext cx="103197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CH" b="0" dirty="0">
                  <a:solidFill>
                    <a:schemeClr val="accent5"/>
                  </a:solidFill>
                  <a:latin typeface="Arial Black" pitchFamily="34" charset="0"/>
                </a:rPr>
                <a:t>Ce que j’aime</a:t>
              </a:r>
              <a:endParaRPr lang="fr-CH" b="0" i="0" baseline="0" dirty="0">
                <a:solidFill>
                  <a:schemeClr val="accent5"/>
                </a:solidFill>
                <a:latin typeface="Arial Black" pitchFamily="34" charset="0"/>
              </a:endParaRP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8515118-971D-4E50-BF26-A4604FF6F2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0226" y="2688738"/>
              <a:ext cx="2223776" cy="32469"/>
            </a:xfrm>
            <a:prstGeom prst="line">
              <a:avLst/>
            </a:prstGeom>
            <a:ln>
              <a:solidFill>
                <a:schemeClr val="accent5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D276C74B-7157-407B-9CFC-1FEF640BD1D2}"/>
              </a:ext>
            </a:extLst>
          </p:cNvPr>
          <p:cNvGrpSpPr/>
          <p:nvPr/>
        </p:nvGrpSpPr>
        <p:grpSpPr>
          <a:xfrm>
            <a:off x="1140226" y="3226035"/>
            <a:ext cx="4035450" cy="3111541"/>
            <a:chOff x="1140226" y="3226035"/>
            <a:chExt cx="4035450" cy="3111541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7891DEB-16BE-44AC-83F8-1BC1A0802EE5}"/>
                </a:ext>
              </a:extLst>
            </p:cNvPr>
            <p:cNvSpPr/>
            <p:nvPr/>
          </p:nvSpPr>
          <p:spPr>
            <a:xfrm rot="1972300">
              <a:off x="2367364" y="3226035"/>
              <a:ext cx="2808312" cy="2808312"/>
            </a:xfrm>
            <a:prstGeom prst="ellipse">
              <a:avLst/>
            </a:prstGeom>
            <a:solidFill>
              <a:schemeClr val="tx2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6430169-3BBB-46EE-90E9-29713F0CE3D5}"/>
                </a:ext>
              </a:extLst>
            </p:cNvPr>
            <p:cNvSpPr txBox="1"/>
            <p:nvPr/>
          </p:nvSpPr>
          <p:spPr>
            <a:xfrm>
              <a:off x="1201305" y="5229580"/>
              <a:ext cx="2223776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CH" b="0" dirty="0">
                  <a:solidFill>
                    <a:schemeClr val="tx2"/>
                  </a:solidFill>
                  <a:latin typeface="Arial Black" pitchFamily="34" charset="0"/>
                </a:rPr>
                <a:t>Ce dont</a:t>
              </a:r>
            </a:p>
            <a:p>
              <a:r>
                <a:rPr lang="fr-CH" dirty="0">
                  <a:solidFill>
                    <a:schemeClr val="tx2"/>
                  </a:solidFill>
                  <a:latin typeface="Arial Black" pitchFamily="34" charset="0"/>
                </a:rPr>
                <a:t>l</a:t>
              </a:r>
              <a:r>
                <a:rPr lang="fr-CH" i="0" baseline="0" dirty="0">
                  <a:solidFill>
                    <a:schemeClr val="tx2"/>
                  </a:solidFill>
                  <a:latin typeface="Arial Black" pitchFamily="34" charset="0"/>
                </a:rPr>
                <a:t>e monde</a:t>
              </a:r>
            </a:p>
            <a:p>
              <a:r>
                <a:rPr lang="fr-CH" b="0" dirty="0">
                  <a:solidFill>
                    <a:schemeClr val="tx2"/>
                  </a:solidFill>
                  <a:latin typeface="Arial Black" pitchFamily="34" charset="0"/>
                </a:rPr>
                <a:t>(l’entreprise)</a:t>
              </a:r>
            </a:p>
            <a:p>
              <a:r>
                <a:rPr lang="fr-CH" i="0" baseline="0" dirty="0">
                  <a:solidFill>
                    <a:schemeClr val="tx2"/>
                  </a:solidFill>
                  <a:latin typeface="Arial Black" pitchFamily="34" charset="0"/>
                </a:rPr>
                <a:t>a besoin</a:t>
              </a:r>
              <a:endParaRPr lang="fr-CH" b="0" i="0" baseline="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FA72B4EC-40BD-4DFC-8335-9BB090C944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0226" y="5113688"/>
              <a:ext cx="2223776" cy="32469"/>
            </a:xfrm>
            <a:prstGeom prst="line">
              <a:avLst/>
            </a:prstGeom>
            <a:ln>
              <a:solidFill>
                <a:schemeClr val="tx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954F3DA-AB1A-4CDC-95EF-30553F2AD162}"/>
              </a:ext>
            </a:extLst>
          </p:cNvPr>
          <p:cNvGrpSpPr/>
          <p:nvPr/>
        </p:nvGrpSpPr>
        <p:grpSpPr>
          <a:xfrm>
            <a:off x="4274239" y="1795213"/>
            <a:ext cx="4275552" cy="2867070"/>
            <a:chOff x="4274239" y="1795213"/>
            <a:chExt cx="4275552" cy="286707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89CC97A-AE1F-4462-9DEB-552C0B8A31D6}"/>
                </a:ext>
              </a:extLst>
            </p:cNvPr>
            <p:cNvSpPr/>
            <p:nvPr/>
          </p:nvSpPr>
          <p:spPr>
            <a:xfrm rot="1972300">
              <a:off x="4274239" y="1853971"/>
              <a:ext cx="2808312" cy="280831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1778C01-C02F-40FB-AD5C-7713EF704C99}"/>
                </a:ext>
              </a:extLst>
            </p:cNvPr>
            <p:cNvSpPr txBox="1"/>
            <p:nvPr/>
          </p:nvSpPr>
          <p:spPr>
            <a:xfrm>
              <a:off x="6737507" y="1795213"/>
              <a:ext cx="1812284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CH" b="0" dirty="0">
                  <a:solidFill>
                    <a:schemeClr val="accent5"/>
                  </a:solidFill>
                  <a:latin typeface="Arial Black" pitchFamily="34" charset="0"/>
                </a:rPr>
                <a:t>Ce qui correspond à mes talents</a:t>
              </a:r>
              <a:endParaRPr lang="fr-CH" b="0" i="0" baseline="0" dirty="0">
                <a:solidFill>
                  <a:schemeClr val="accent5"/>
                </a:solidFill>
                <a:latin typeface="Arial Black" pitchFamily="34" charset="0"/>
              </a:endParaRP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B387B474-EB54-451B-B5F7-0EBD9EAE36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26015" y="2688738"/>
              <a:ext cx="2223776" cy="32469"/>
            </a:xfrm>
            <a:prstGeom prst="line">
              <a:avLst/>
            </a:prstGeom>
            <a:ln>
              <a:solidFill>
                <a:schemeClr val="accent5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CF7251F8-5EE1-4AAA-9CF8-FA849C990A18}"/>
              </a:ext>
            </a:extLst>
          </p:cNvPr>
          <p:cNvGrpSpPr/>
          <p:nvPr/>
        </p:nvGrpSpPr>
        <p:grpSpPr>
          <a:xfrm>
            <a:off x="4274239" y="3226035"/>
            <a:ext cx="4278932" cy="2834542"/>
            <a:chOff x="4274239" y="3226035"/>
            <a:chExt cx="4278932" cy="2834542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7F2B0ED-B541-47E5-B779-E4513B1F0A6B}"/>
                </a:ext>
              </a:extLst>
            </p:cNvPr>
            <p:cNvSpPr/>
            <p:nvPr/>
          </p:nvSpPr>
          <p:spPr>
            <a:xfrm rot="1972300">
              <a:off x="4274239" y="3226035"/>
              <a:ext cx="2808312" cy="2808312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9AE7914-CAC6-4B76-8115-C23F4133B6B1}"/>
                </a:ext>
              </a:extLst>
            </p:cNvPr>
            <p:cNvSpPr txBox="1"/>
            <p:nvPr/>
          </p:nvSpPr>
          <p:spPr>
            <a:xfrm>
              <a:off x="6329395" y="5229580"/>
              <a:ext cx="2223776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CH" b="0" dirty="0">
                  <a:solidFill>
                    <a:schemeClr val="accent1"/>
                  </a:solidFill>
                  <a:latin typeface="Arial Black" pitchFamily="34" charset="0"/>
                </a:rPr>
                <a:t>Pour quoi</a:t>
              </a:r>
              <a:br>
                <a:rPr lang="fr-CH" b="0" dirty="0">
                  <a:solidFill>
                    <a:schemeClr val="accent1"/>
                  </a:solidFill>
                  <a:latin typeface="Arial Black" pitchFamily="34" charset="0"/>
                </a:rPr>
              </a:br>
              <a:r>
                <a:rPr lang="fr-CH" b="0" dirty="0">
                  <a:solidFill>
                    <a:schemeClr val="accent1"/>
                  </a:solidFill>
                  <a:latin typeface="Arial Black" pitchFamily="34" charset="0"/>
                </a:rPr>
                <a:t>je peux être rémunéré</a:t>
              </a:r>
              <a:endParaRPr lang="fr-CH" b="0" i="0" baseline="0" dirty="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287C8C02-2692-4DB8-8876-446F03E6B0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26015" y="5113688"/>
              <a:ext cx="2223776" cy="32469"/>
            </a:xfrm>
            <a:prstGeom prst="line">
              <a:avLst/>
            </a:prstGeom>
            <a:ln>
              <a:solidFill>
                <a:schemeClr val="accent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A3903A7-3327-40ED-A105-4632F9885E8D}"/>
              </a:ext>
            </a:extLst>
          </p:cNvPr>
          <p:cNvCxnSpPr>
            <a:cxnSpLocks/>
          </p:cNvCxnSpPr>
          <p:nvPr/>
        </p:nvCxnSpPr>
        <p:spPr>
          <a:xfrm flipH="1">
            <a:off x="4749156" y="3956102"/>
            <a:ext cx="6315396" cy="4058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32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B467C-2CFA-4B8E-B88E-2B67FD2A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Co-création, partage des valeurs </a:t>
            </a:r>
            <a:r>
              <a:rPr lang="fr-CH" dirty="0">
                <a:sym typeface="Wingdings" panose="05000000000000000000" pitchFamily="2" charset="2"/>
              </a:rPr>
              <a:t> Fierté </a:t>
            </a:r>
            <a:br>
              <a:rPr lang="fr-CH" dirty="0"/>
            </a:br>
            <a:r>
              <a:rPr lang="fr-CH" dirty="0"/>
              <a:t>Se fédérer plutôt que se diviser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89D828E-B1A8-42EB-BA1D-F54302CADD9A}"/>
              </a:ext>
            </a:extLst>
          </p:cNvPr>
          <p:cNvGrpSpPr/>
          <p:nvPr/>
        </p:nvGrpSpPr>
        <p:grpSpPr>
          <a:xfrm>
            <a:off x="6888088" y="3885181"/>
            <a:ext cx="3532883" cy="1942046"/>
            <a:chOff x="697313" y="3991981"/>
            <a:chExt cx="3532883" cy="194204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33D195E-3827-472E-A44C-C5FF5F6DC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457" y="5085184"/>
              <a:ext cx="2002739" cy="848843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7A11DAB-ACD1-44C2-81F7-F5B8F94D3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13" y="3991981"/>
              <a:ext cx="1753978" cy="1864465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9297EA7-8613-4BDB-BC1A-561D391275AB}"/>
              </a:ext>
            </a:extLst>
          </p:cNvPr>
          <p:cNvGrpSpPr/>
          <p:nvPr/>
        </p:nvGrpSpPr>
        <p:grpSpPr>
          <a:xfrm>
            <a:off x="298554" y="1730560"/>
            <a:ext cx="4309037" cy="1809347"/>
            <a:chOff x="2067461" y="1574718"/>
            <a:chExt cx="4309037" cy="180934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5ADFE3C-4372-414D-A32D-3F5D18113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4463" y="1636393"/>
              <a:ext cx="2552035" cy="962446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32089DE-E81D-4791-8638-2412FCBC6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461" y="1574718"/>
              <a:ext cx="2221231" cy="1809347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B8E475A-5C42-4573-989C-1CC74704776E}"/>
              </a:ext>
            </a:extLst>
          </p:cNvPr>
          <p:cNvGrpSpPr/>
          <p:nvPr/>
        </p:nvGrpSpPr>
        <p:grpSpPr>
          <a:xfrm>
            <a:off x="7042866" y="1879753"/>
            <a:ext cx="3422212" cy="1403206"/>
            <a:chOff x="2990282" y="2142569"/>
            <a:chExt cx="3422212" cy="1403206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01A0A3D-49B9-41A9-BFFD-B6269EEAF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90282" y="2384635"/>
              <a:ext cx="2438640" cy="104801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2AE8128-4FF3-4949-AF90-2195659FF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987" y="2142569"/>
              <a:ext cx="985507" cy="1403206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DF9ABC8-3283-4553-93EF-C1CCA2E8723A}"/>
              </a:ext>
            </a:extLst>
          </p:cNvPr>
          <p:cNvGrpSpPr/>
          <p:nvPr/>
        </p:nvGrpSpPr>
        <p:grpSpPr>
          <a:xfrm>
            <a:off x="2639616" y="3282959"/>
            <a:ext cx="3152629" cy="2739637"/>
            <a:chOff x="4724945" y="4243916"/>
            <a:chExt cx="3152629" cy="2739637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27624CE-C264-4257-B491-56F723DC3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4945" y="6117970"/>
              <a:ext cx="2368234" cy="865583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73E8A16-1C7A-4CCB-B21B-995EEEA8B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182" y="4243916"/>
              <a:ext cx="1867392" cy="2019626"/>
            </a:xfrm>
            <a:prstGeom prst="rect">
              <a:avLst/>
            </a:prstGeom>
          </p:spPr>
        </p:pic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D84541-4D09-460E-AD57-1A00225052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08DA-B0FD-4F6B-9352-1248E20A0016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619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que_SIG2012_v0.1">
  <a:themeElements>
    <a:clrScheme name="Personnalisé 1">
      <a:dk1>
        <a:srgbClr val="000000"/>
      </a:dk1>
      <a:lt1>
        <a:srgbClr val="FFFFFF"/>
      </a:lt1>
      <a:dk2>
        <a:srgbClr val="F7941D"/>
      </a:dk2>
      <a:lt2>
        <a:srgbClr val="CDB6A7"/>
      </a:lt2>
      <a:accent1>
        <a:srgbClr val="B9A68B"/>
      </a:accent1>
      <a:accent2>
        <a:srgbClr val="B84F25"/>
      </a:accent2>
      <a:accent3>
        <a:srgbClr val="005087"/>
      </a:accent3>
      <a:accent4>
        <a:srgbClr val="DCE282"/>
      </a:accent4>
      <a:accent5>
        <a:srgbClr val="8E779C"/>
      </a:accent5>
      <a:accent6>
        <a:srgbClr val="7A412E"/>
      </a:accent6>
      <a:hlink>
        <a:srgbClr val="73797C"/>
      </a:hlink>
      <a:folHlink>
        <a:srgbClr val="FFDD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b="1" i="0" baseline="0" smtClean="0">
            <a:latin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que_SIG" id="{D878E446-1605-490C-B0BB-9E78B7A9B1AF}" vid="{98D2F77C-8A2B-423C-AE6A-1CDD29AC9029}"/>
    </a:ext>
  </a:extLst>
</a:theme>
</file>

<file path=ppt/theme/theme2.xml><?xml version="1.0" encoding="utf-8"?>
<a:theme xmlns:a="http://schemas.openxmlformats.org/drawingml/2006/main" name="Thème Office">
  <a:themeElements>
    <a:clrScheme name="SIG2012">
      <a:dk1>
        <a:srgbClr val="000000"/>
      </a:dk1>
      <a:lt1>
        <a:srgbClr val="FFFFFF"/>
      </a:lt1>
      <a:dk2>
        <a:srgbClr val="DC9015"/>
      </a:dk2>
      <a:lt2>
        <a:srgbClr val="CDB6A7"/>
      </a:lt2>
      <a:accent1>
        <a:srgbClr val="B9A68B"/>
      </a:accent1>
      <a:accent2>
        <a:srgbClr val="B84F25"/>
      </a:accent2>
      <a:accent3>
        <a:srgbClr val="005087"/>
      </a:accent3>
      <a:accent4>
        <a:srgbClr val="DCE282"/>
      </a:accent4>
      <a:accent5>
        <a:srgbClr val="8E779C"/>
      </a:accent5>
      <a:accent6>
        <a:srgbClr val="7A412E"/>
      </a:accent6>
      <a:hlink>
        <a:srgbClr val="73797C"/>
      </a:hlink>
      <a:folHlink>
        <a:srgbClr val="FFDD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Masque_SIG</Template>
  <TotalTime>0</TotalTime>
  <Words>540</Words>
  <Application>Microsoft Office PowerPoint</Application>
  <PresentationFormat>Widescreen</PresentationFormat>
  <Paragraphs>221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Hand Of Sean</vt:lpstr>
      <vt:lpstr>SIGMA Bold</vt:lpstr>
      <vt:lpstr>Wingdings</vt:lpstr>
      <vt:lpstr>Masque_SIG2012_v0.1</vt:lpstr>
      <vt:lpstr>Le bonheur au travail</vt:lpstr>
      <vt:lpstr>Qui est SIG ?</vt:lpstr>
      <vt:lpstr>Le salaire, donneur de sens ? </vt:lpstr>
      <vt:lpstr>Le salaire, donneur de sens ?</vt:lpstr>
      <vt:lpstr>Le salaire, donneur de sens ? Pas si simple !!! </vt:lpstr>
      <vt:lpstr>Le salaire, donneur de sens ? Pas si simple !!! </vt:lpstr>
      <vt:lpstr>Donner du sens au travail… Pas si simple !!!</vt:lpstr>
      <vt:lpstr>Donner du sens au travail… Pas si simple !!!</vt:lpstr>
      <vt:lpstr>Co-création, partage des valeurs  Fierté  Se fédérer plutôt que se diviser</vt:lpstr>
      <vt:lpstr>Les aspects humains feront la différence demain !</vt:lpstr>
      <vt:lpstr>Impulsion du bonheur (bien-être) au travail  Manager sur les bases de la bienveillance</vt:lpstr>
      <vt:lpstr> Autonomie et responsabilisation : la mise en œuvre du « travail distribué »</vt:lpstr>
      <vt:lpstr>Donner du sens</vt:lpstr>
      <vt:lpstr>Donner du sens Par un management basé sur la confiance</vt:lpstr>
      <vt:lpstr>Environnement social «Equilibre»</vt:lpstr>
      <vt:lpstr>Donner du sens, c’est aussi valoriser…</vt:lpstr>
      <vt:lpstr>Donner du sens avec 3 dimensions du développement durable</vt:lpstr>
      <vt:lpstr>Créons l’entreprise qui nous ressemble !</vt:lpstr>
      <vt:lpstr>Donner du sens, un levier de performance</vt:lpstr>
      <vt:lpstr> Merci de votre attention!</vt:lpstr>
    </vt:vector>
  </TitlesOfParts>
  <Company>SIG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Sous-titre</dc:title>
  <dc:creator>Junet Marc</dc:creator>
  <cp:lastModifiedBy>Admin AIC</cp:lastModifiedBy>
  <cp:revision>1270</cp:revision>
  <cp:lastPrinted>2018-09-28T08:23:27Z</cp:lastPrinted>
  <dcterms:created xsi:type="dcterms:W3CDTF">2017-11-27T14:10:21Z</dcterms:created>
  <dcterms:modified xsi:type="dcterms:W3CDTF">2019-11-06T09:25:36Z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afab34-9a72-4ae7-945b-b103523866eb_Enabled">
    <vt:lpwstr>True</vt:lpwstr>
  </property>
  <property fmtid="{D5CDD505-2E9C-101B-9397-08002B2CF9AE}" pid="3" name="MSIP_Label_39afab34-9a72-4ae7-945b-b103523866eb_SiteId">
    <vt:lpwstr>03bf4346-60aa-4741-8c68-485b87d92fa3</vt:lpwstr>
  </property>
  <property fmtid="{D5CDD505-2E9C-101B-9397-08002B2CF9AE}" pid="4" name="MSIP_Label_39afab34-9a72-4ae7-945b-b103523866eb_Ref">
    <vt:lpwstr>https://api.informationprotection.azure.com/api/03bf4346-60aa-4741-8c68-485b87d92fa3</vt:lpwstr>
  </property>
  <property fmtid="{D5CDD505-2E9C-101B-9397-08002B2CF9AE}" pid="5" name="MSIP_Label_39afab34-9a72-4ae7-945b-b103523866eb_Owner">
    <vt:lpwstr>Marc.Junet@sig-ge.ch</vt:lpwstr>
  </property>
  <property fmtid="{D5CDD505-2E9C-101B-9397-08002B2CF9AE}" pid="6" name="MSIP_Label_39afab34-9a72-4ae7-945b-b103523866eb_SetDate">
    <vt:lpwstr>2017-11-27T15:11:54.9192214+01:00</vt:lpwstr>
  </property>
  <property fmtid="{D5CDD505-2E9C-101B-9397-08002B2CF9AE}" pid="7" name="MSIP_Label_39afab34-9a72-4ae7-945b-b103523866eb_Name">
    <vt:lpwstr>Général</vt:lpwstr>
  </property>
  <property fmtid="{D5CDD505-2E9C-101B-9397-08002B2CF9AE}" pid="8" name="MSIP_Label_39afab34-9a72-4ae7-945b-b103523866eb_Application">
    <vt:lpwstr>Microsoft Azure Information Protection</vt:lpwstr>
  </property>
  <property fmtid="{D5CDD505-2E9C-101B-9397-08002B2CF9AE}" pid="9" name="MSIP_Label_39afab34-9a72-4ae7-945b-b103523866eb_Extended_MSFT_Method">
    <vt:lpwstr>Automatic</vt:lpwstr>
  </property>
  <property fmtid="{D5CDD505-2E9C-101B-9397-08002B2CF9AE}" pid="10" name="Sensitivity">
    <vt:lpwstr>Général</vt:lpwstr>
  </property>
</Properties>
</file>